
<file path=[Content_Types].xml><?xml version="1.0" encoding="utf-8"?>
<Types xmlns="http://schemas.openxmlformats.org/package/2006/content-types">
  <Default Extension="mp3" ContentType="audio/unknown"/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3" r:id="rId4"/>
    <p:sldId id="274" r:id="rId5"/>
    <p:sldId id="265" r:id="rId6"/>
    <p:sldId id="264" r:id="rId7"/>
    <p:sldId id="260" r:id="rId8"/>
    <p:sldId id="267" r:id="rId9"/>
    <p:sldId id="279" r:id="rId10"/>
    <p:sldId id="268" r:id="rId11"/>
    <p:sldId id="269" r:id="rId12"/>
    <p:sldId id="261" r:id="rId13"/>
    <p:sldId id="271" r:id="rId14"/>
    <p:sldId id="275" r:id="rId15"/>
    <p:sldId id="272" r:id="rId16"/>
    <p:sldId id="270" r:id="rId17"/>
    <p:sldId id="262" r:id="rId18"/>
    <p:sldId id="273" r:id="rId19"/>
    <p:sldId id="276" r:id="rId20"/>
    <p:sldId id="266" r:id="rId21"/>
    <p:sldId id="277" r:id="rId22"/>
    <p:sldId id="278" r:id="rId23"/>
    <p:sldId id="25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70809-8E7B-4306-858F-D604A9A49D7B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584-0822-4D9B-A6F4-259CC1A52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8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0147-15CD-4249-B4BC-D92A282CE29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F0F8C-13CA-4C7D-9CC2-30ED92607B2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A44E-20DE-4FDA-855D-7FA6FB21086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B0D8-D049-4A31-8F2D-814DBCEBC8C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73C6-6C2F-48CB-8888-B8D11C5DB6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 flip="none" rotWithShape="1">
          <a:gsLst>
            <a:gs pos="0">
              <a:schemeClr val="bg1">
                <a:lumMod val="85000"/>
                <a:alpha val="73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601131" y="779967"/>
            <a:ext cx="10351520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2854" y="246827"/>
            <a:ext cx="998991" cy="664791"/>
            <a:chOff x="212140" y="185120"/>
            <a:chExt cx="749243" cy="498593"/>
          </a:xfrm>
        </p:grpSpPr>
        <p:sp>
          <p:nvSpPr>
            <p:cNvPr id="5" name="矩形 4"/>
            <p:cNvSpPr/>
            <p:nvPr/>
          </p:nvSpPr>
          <p:spPr>
            <a:xfrm>
              <a:off x="212140" y="185120"/>
              <a:ext cx="749243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LOGO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3561" y="460623"/>
              <a:ext cx="726401" cy="223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35" dirty="0">
                  <a:latin typeface="+mj-ea"/>
                  <a:ea typeface="+mj-ea"/>
                </a:rPr>
                <a:t>TEXT HERE</a:t>
              </a:r>
              <a:endParaRPr lang="zh-CN" altLang="en-US" sz="1335" dirty="0">
                <a:latin typeface="+mj-ea"/>
                <a:ea typeface="+mj-ea"/>
              </a:endParaRPr>
            </a:p>
          </p:txBody>
        </p:sp>
      </p:grp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569707" y="338940"/>
            <a:ext cx="3566187" cy="38773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40">
        <p:random/>
      </p:transition>
    </mc:Choice>
    <mc:Fallback xmlns="">
      <p:transition spd="slow" advTm="84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F7C4-6DF1-48EB-9429-76CAF5744FC4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490C3-31BE-49B1-924F-3447E3A3B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bmp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4"/>
          <p:cNvSpPr/>
          <p:nvPr/>
        </p:nvSpPr>
        <p:spPr>
          <a:xfrm>
            <a:off x="3604995" y="685627"/>
            <a:ext cx="477873" cy="416501"/>
          </a:xfrm>
          <a:custGeom>
            <a:avLst/>
            <a:gdLst>
              <a:gd name="connsiteX0" fmla="*/ 203708 w 327857"/>
              <a:gd name="connsiteY0" fmla="*/ 71438 h 285751"/>
              <a:gd name="connsiteX1" fmla="*/ 201104 w 327857"/>
              <a:gd name="connsiteY1" fmla="*/ 74034 h 285751"/>
              <a:gd name="connsiteX2" fmla="*/ 169862 w 327857"/>
              <a:gd name="connsiteY2" fmla="*/ 259633 h 285751"/>
              <a:gd name="connsiteX3" fmla="*/ 171164 w 327857"/>
              <a:gd name="connsiteY3" fmla="*/ 262228 h 285751"/>
              <a:gd name="connsiteX4" fmla="*/ 173767 w 327857"/>
              <a:gd name="connsiteY4" fmla="*/ 263526 h 285751"/>
              <a:gd name="connsiteX5" fmla="*/ 296132 w 327857"/>
              <a:gd name="connsiteY5" fmla="*/ 220696 h 285751"/>
              <a:gd name="connsiteX6" fmla="*/ 300037 w 327857"/>
              <a:gd name="connsiteY6" fmla="*/ 218100 h 285751"/>
              <a:gd name="connsiteX7" fmla="*/ 298735 w 327857"/>
              <a:gd name="connsiteY7" fmla="*/ 212908 h 285751"/>
              <a:gd name="connsiteX8" fmla="*/ 207613 w 327857"/>
              <a:gd name="connsiteY8" fmla="*/ 72736 h 285751"/>
              <a:gd name="connsiteX9" fmla="*/ 203708 w 327857"/>
              <a:gd name="connsiteY9" fmla="*/ 71438 h 285751"/>
              <a:gd name="connsiteX10" fmla="*/ 198289 w 327857"/>
              <a:gd name="connsiteY10" fmla="*/ 36513 h 285751"/>
              <a:gd name="connsiteX11" fmla="*/ 206031 w 327857"/>
              <a:gd name="connsiteY11" fmla="*/ 40407 h 285751"/>
              <a:gd name="connsiteX12" fmla="*/ 326033 w 327857"/>
              <a:gd name="connsiteY12" fmla="*/ 218249 h 285751"/>
              <a:gd name="connsiteX13" fmla="*/ 327323 w 327857"/>
              <a:gd name="connsiteY13" fmla="*/ 227336 h 285751"/>
              <a:gd name="connsiteX14" fmla="*/ 320871 w 327857"/>
              <a:gd name="connsiteY14" fmla="*/ 233827 h 285751"/>
              <a:gd name="connsiteX15" fmla="*/ 167321 w 327857"/>
              <a:gd name="connsiteY15" fmla="*/ 284453 h 285751"/>
              <a:gd name="connsiteX16" fmla="*/ 164740 w 327857"/>
              <a:gd name="connsiteY16" fmla="*/ 285751 h 285751"/>
              <a:gd name="connsiteX17" fmla="*/ 158289 w 327857"/>
              <a:gd name="connsiteY17" fmla="*/ 284453 h 285751"/>
              <a:gd name="connsiteX18" fmla="*/ 71836 w 327857"/>
              <a:gd name="connsiteY18" fmla="*/ 227336 h 285751"/>
              <a:gd name="connsiteX19" fmla="*/ 67965 w 327857"/>
              <a:gd name="connsiteY19" fmla="*/ 220846 h 285751"/>
              <a:gd name="connsiteX20" fmla="*/ 69255 w 327857"/>
              <a:gd name="connsiteY20" fmla="*/ 214355 h 285751"/>
              <a:gd name="connsiteX21" fmla="*/ 190547 w 327857"/>
              <a:gd name="connsiteY21" fmla="*/ 40407 h 285751"/>
              <a:gd name="connsiteX22" fmla="*/ 198289 w 327857"/>
              <a:gd name="connsiteY22" fmla="*/ 36513 h 285751"/>
              <a:gd name="connsiteX23" fmla="*/ 98425 w 327857"/>
              <a:gd name="connsiteY23" fmla="*/ 0 h 285751"/>
              <a:gd name="connsiteX24" fmla="*/ 104900 w 327857"/>
              <a:gd name="connsiteY24" fmla="*/ 3850 h 285751"/>
              <a:gd name="connsiteX25" fmla="*/ 147638 w 327857"/>
              <a:gd name="connsiteY25" fmla="*/ 65459 h 285751"/>
              <a:gd name="connsiteX26" fmla="*/ 138572 w 327857"/>
              <a:gd name="connsiteY26" fmla="*/ 77011 h 285751"/>
              <a:gd name="connsiteX27" fmla="*/ 106196 w 327857"/>
              <a:gd name="connsiteY27" fmla="*/ 26953 h 285751"/>
              <a:gd name="connsiteX28" fmla="*/ 102310 w 327857"/>
              <a:gd name="connsiteY28" fmla="*/ 25670 h 285751"/>
              <a:gd name="connsiteX29" fmla="*/ 101015 w 327857"/>
              <a:gd name="connsiteY29" fmla="*/ 28237 h 285751"/>
              <a:gd name="connsiteX30" fmla="*/ 77704 w 327857"/>
              <a:gd name="connsiteY30" fmla="*/ 163006 h 285751"/>
              <a:gd name="connsiteX31" fmla="*/ 64753 w 327857"/>
              <a:gd name="connsiteY31" fmla="*/ 180975 h 285751"/>
              <a:gd name="connsiteX32" fmla="*/ 3885 w 327857"/>
              <a:gd name="connsiteY32" fmla="*/ 142470 h 285751"/>
              <a:gd name="connsiteX33" fmla="*/ 0 w 327857"/>
              <a:gd name="connsiteY33" fmla="*/ 137336 h 285751"/>
              <a:gd name="connsiteX34" fmla="*/ 1295 w 327857"/>
              <a:gd name="connsiteY34" fmla="*/ 132202 h 285751"/>
              <a:gd name="connsiteX35" fmla="*/ 93245 w 327857"/>
              <a:gd name="connsiteY35" fmla="*/ 3850 h 285751"/>
              <a:gd name="connsiteX36" fmla="*/ 98425 w 327857"/>
              <a:gd name="connsiteY36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7857" h="285751">
                <a:moveTo>
                  <a:pt x="203708" y="71438"/>
                </a:moveTo>
                <a:cubicBezTo>
                  <a:pt x="202406" y="71438"/>
                  <a:pt x="201104" y="72736"/>
                  <a:pt x="201104" y="74034"/>
                </a:cubicBezTo>
                <a:cubicBezTo>
                  <a:pt x="201104" y="74034"/>
                  <a:pt x="201104" y="74034"/>
                  <a:pt x="169862" y="259633"/>
                </a:cubicBezTo>
                <a:cubicBezTo>
                  <a:pt x="169862" y="260930"/>
                  <a:pt x="169862" y="262228"/>
                  <a:pt x="171164" y="262228"/>
                </a:cubicBezTo>
                <a:cubicBezTo>
                  <a:pt x="171164" y="263526"/>
                  <a:pt x="172466" y="263526"/>
                  <a:pt x="173767" y="263526"/>
                </a:cubicBezTo>
                <a:cubicBezTo>
                  <a:pt x="173767" y="263526"/>
                  <a:pt x="173767" y="263526"/>
                  <a:pt x="296132" y="220696"/>
                </a:cubicBezTo>
                <a:cubicBezTo>
                  <a:pt x="297434" y="220696"/>
                  <a:pt x="298735" y="219398"/>
                  <a:pt x="300037" y="218100"/>
                </a:cubicBezTo>
                <a:cubicBezTo>
                  <a:pt x="300037" y="215504"/>
                  <a:pt x="300037" y="214206"/>
                  <a:pt x="298735" y="212908"/>
                </a:cubicBezTo>
                <a:cubicBezTo>
                  <a:pt x="298735" y="212908"/>
                  <a:pt x="298735" y="212908"/>
                  <a:pt x="207613" y="72736"/>
                </a:cubicBezTo>
                <a:cubicBezTo>
                  <a:pt x="206311" y="71438"/>
                  <a:pt x="205009" y="71438"/>
                  <a:pt x="203708" y="71438"/>
                </a:cubicBezTo>
                <a:close/>
                <a:moveTo>
                  <a:pt x="198289" y="36513"/>
                </a:moveTo>
                <a:cubicBezTo>
                  <a:pt x="200870" y="36513"/>
                  <a:pt x="204741" y="37811"/>
                  <a:pt x="206031" y="40407"/>
                </a:cubicBezTo>
                <a:cubicBezTo>
                  <a:pt x="206031" y="40407"/>
                  <a:pt x="206031" y="40407"/>
                  <a:pt x="326033" y="218249"/>
                </a:cubicBezTo>
                <a:cubicBezTo>
                  <a:pt x="327323" y="220846"/>
                  <a:pt x="328613" y="224740"/>
                  <a:pt x="327323" y="227336"/>
                </a:cubicBezTo>
                <a:cubicBezTo>
                  <a:pt x="326033" y="229932"/>
                  <a:pt x="323452" y="232529"/>
                  <a:pt x="320871" y="233827"/>
                </a:cubicBezTo>
                <a:cubicBezTo>
                  <a:pt x="320871" y="233827"/>
                  <a:pt x="320871" y="233827"/>
                  <a:pt x="167321" y="284453"/>
                </a:cubicBezTo>
                <a:cubicBezTo>
                  <a:pt x="166031" y="285751"/>
                  <a:pt x="164740" y="285751"/>
                  <a:pt x="164740" y="285751"/>
                </a:cubicBezTo>
                <a:cubicBezTo>
                  <a:pt x="162160" y="285751"/>
                  <a:pt x="160869" y="284453"/>
                  <a:pt x="158289" y="284453"/>
                </a:cubicBezTo>
                <a:cubicBezTo>
                  <a:pt x="158289" y="284453"/>
                  <a:pt x="158289" y="284453"/>
                  <a:pt x="71836" y="227336"/>
                </a:cubicBezTo>
                <a:cubicBezTo>
                  <a:pt x="69255" y="226038"/>
                  <a:pt x="67965" y="223442"/>
                  <a:pt x="67965" y="220846"/>
                </a:cubicBezTo>
                <a:cubicBezTo>
                  <a:pt x="66675" y="218249"/>
                  <a:pt x="67965" y="215653"/>
                  <a:pt x="69255" y="214355"/>
                </a:cubicBezTo>
                <a:cubicBezTo>
                  <a:pt x="69255" y="214355"/>
                  <a:pt x="69255" y="214355"/>
                  <a:pt x="190547" y="40407"/>
                </a:cubicBezTo>
                <a:cubicBezTo>
                  <a:pt x="191838" y="37811"/>
                  <a:pt x="195709" y="36513"/>
                  <a:pt x="198289" y="36513"/>
                </a:cubicBezTo>
                <a:close/>
                <a:moveTo>
                  <a:pt x="98425" y="0"/>
                </a:moveTo>
                <a:cubicBezTo>
                  <a:pt x="101015" y="0"/>
                  <a:pt x="103605" y="1283"/>
                  <a:pt x="104900" y="3850"/>
                </a:cubicBezTo>
                <a:cubicBezTo>
                  <a:pt x="104900" y="3850"/>
                  <a:pt x="104900" y="3850"/>
                  <a:pt x="147638" y="65459"/>
                </a:cubicBezTo>
                <a:cubicBezTo>
                  <a:pt x="147638" y="65459"/>
                  <a:pt x="147638" y="65459"/>
                  <a:pt x="138572" y="77011"/>
                </a:cubicBezTo>
                <a:cubicBezTo>
                  <a:pt x="138572" y="77011"/>
                  <a:pt x="138572" y="77011"/>
                  <a:pt x="106196" y="26953"/>
                </a:cubicBezTo>
                <a:cubicBezTo>
                  <a:pt x="104900" y="25670"/>
                  <a:pt x="103605" y="25670"/>
                  <a:pt x="102310" y="25670"/>
                </a:cubicBezTo>
                <a:cubicBezTo>
                  <a:pt x="102310" y="25670"/>
                  <a:pt x="101015" y="26953"/>
                  <a:pt x="101015" y="28237"/>
                </a:cubicBezTo>
                <a:lnTo>
                  <a:pt x="77704" y="163006"/>
                </a:lnTo>
                <a:cubicBezTo>
                  <a:pt x="77704" y="163006"/>
                  <a:pt x="77704" y="163006"/>
                  <a:pt x="64753" y="180975"/>
                </a:cubicBezTo>
                <a:cubicBezTo>
                  <a:pt x="64753" y="180975"/>
                  <a:pt x="64753" y="180975"/>
                  <a:pt x="3885" y="142470"/>
                </a:cubicBezTo>
                <a:cubicBezTo>
                  <a:pt x="1295" y="141186"/>
                  <a:pt x="0" y="139903"/>
                  <a:pt x="0" y="137336"/>
                </a:cubicBezTo>
                <a:cubicBezTo>
                  <a:pt x="0" y="136052"/>
                  <a:pt x="0" y="133485"/>
                  <a:pt x="1295" y="132202"/>
                </a:cubicBezTo>
                <a:cubicBezTo>
                  <a:pt x="1295" y="132202"/>
                  <a:pt x="1295" y="132202"/>
                  <a:pt x="93245" y="3850"/>
                </a:cubicBezTo>
                <a:cubicBezTo>
                  <a:pt x="94540" y="1283"/>
                  <a:pt x="95835" y="0"/>
                  <a:pt x="984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50018" y="6475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 smtClean="0">
                <a:solidFill>
                  <a:schemeClr val="bg1"/>
                </a:solidFill>
                <a:latin typeface="迷你简美黑" panose="03000509000000000000" charset="-122"/>
                <a:ea typeface="迷你简美黑" panose="03000509000000000000" charset="-122"/>
              </a:rPr>
              <a:t>河北师范大学</a:t>
            </a:r>
            <a:r>
              <a:rPr lang="zh-CN" altLang="en-US" sz="4000" dirty="0">
                <a:solidFill>
                  <a:schemeClr val="bg1"/>
                </a:solidFill>
                <a:latin typeface="迷你简美黑" panose="03000509000000000000" charset="-122"/>
                <a:ea typeface="迷你简美黑" panose="03000509000000000000" charset="-122"/>
              </a:rPr>
              <a:t>工作总结</a:t>
            </a:r>
          </a:p>
        </p:txBody>
      </p:sp>
      <p:sp>
        <p:nvSpPr>
          <p:cNvPr id="8" name="矩形 7"/>
          <p:cNvSpPr/>
          <p:nvPr/>
        </p:nvSpPr>
        <p:spPr>
          <a:xfrm>
            <a:off x="5067300" y="5973996"/>
            <a:ext cx="1886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2019.X.X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7745" y="647527"/>
            <a:ext cx="2843855" cy="165821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 rot="16200000">
            <a:off x="7045597" y="3934499"/>
            <a:ext cx="4124206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适用于个人简介工作总结会议报告等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9448800" y="18034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还可以的钢琴曲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60475" y="631281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22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ldLvl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0"/>
          <p:cNvGrpSpPr/>
          <p:nvPr/>
        </p:nvGrpSpPr>
        <p:grpSpPr>
          <a:xfrm>
            <a:off x="4525771" y="1808447"/>
            <a:ext cx="1781903" cy="1372948"/>
            <a:chOff x="4525013" y="1808163"/>
            <a:chExt cx="1782762" cy="1373187"/>
          </a:xfrm>
          <a:solidFill>
            <a:schemeClr val="accent1"/>
          </a:solidFill>
        </p:grpSpPr>
        <p:sp>
          <p:nvSpPr>
            <p:cNvPr id="3" name="Freeform 8"/>
            <p:cNvSpPr/>
            <p:nvPr/>
          </p:nvSpPr>
          <p:spPr bwMode="auto">
            <a:xfrm>
              <a:off x="4525013" y="1808163"/>
              <a:ext cx="1187450" cy="1373187"/>
            </a:xfrm>
            <a:custGeom>
              <a:avLst/>
              <a:gdLst>
                <a:gd name="T0" fmla="*/ 0 w 1240"/>
                <a:gd name="T1" fmla="*/ 0 h 1434"/>
                <a:gd name="T2" fmla="*/ 1136953689 w 1240"/>
                <a:gd name="T3" fmla="*/ 658313892 h 1434"/>
                <a:gd name="T4" fmla="*/ 0 w 1240"/>
                <a:gd name="T5" fmla="*/ 1314793994 h 1434"/>
                <a:gd name="T6" fmla="*/ 305326912 w 1240"/>
                <a:gd name="T7" fmla="*/ 658313892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5120325" y="1808163"/>
              <a:ext cx="1187450" cy="1373187"/>
            </a:xfrm>
            <a:custGeom>
              <a:avLst/>
              <a:gdLst>
                <a:gd name="T0" fmla="*/ 0 w 1240"/>
                <a:gd name="T1" fmla="*/ 0 h 1434"/>
                <a:gd name="T2" fmla="*/ 99942112 w 1240"/>
                <a:gd name="T3" fmla="*/ 214547541 h 1434"/>
                <a:gd name="T4" fmla="*/ 866469816 w 1240"/>
                <a:gd name="T5" fmla="*/ 658313892 h 1434"/>
                <a:gd name="T6" fmla="*/ 99942112 w 1240"/>
                <a:gd name="T7" fmla="*/ 1100246453 h 1434"/>
                <a:gd name="T8" fmla="*/ 0 w 1240"/>
                <a:gd name="T9" fmla="*/ 1314793994 h 1434"/>
                <a:gd name="T10" fmla="*/ 1136954646 w 1240"/>
                <a:gd name="T11" fmla="*/ 658313892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" name="Freeform 21"/>
            <p:cNvSpPr/>
            <p:nvPr/>
          </p:nvSpPr>
          <p:spPr bwMode="auto">
            <a:xfrm>
              <a:off x="5220338" y="2398713"/>
              <a:ext cx="211137" cy="209550"/>
            </a:xfrm>
            <a:custGeom>
              <a:avLst/>
              <a:gdLst>
                <a:gd name="T0" fmla="*/ 165266259 w 129"/>
                <a:gd name="T1" fmla="*/ 0 h 128"/>
                <a:gd name="T2" fmla="*/ 63974511 w 129"/>
                <a:gd name="T3" fmla="*/ 47967305 h 128"/>
                <a:gd name="T4" fmla="*/ 63974511 w 129"/>
                <a:gd name="T5" fmla="*/ 277142972 h 128"/>
                <a:gd name="T6" fmla="*/ 295881500 w 129"/>
                <a:gd name="T7" fmla="*/ 277142972 h 128"/>
                <a:gd name="T8" fmla="*/ 343861974 w 129"/>
                <a:gd name="T9" fmla="*/ 175879571 h 128"/>
                <a:gd name="T10" fmla="*/ 165266259 w 129"/>
                <a:gd name="T11" fmla="*/ 175879571 h 128"/>
                <a:gd name="T12" fmla="*/ 165266259 w 129"/>
                <a:gd name="T13" fmla="*/ 0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9" h="128">
                  <a:moveTo>
                    <a:pt x="62" y="0"/>
                  </a:moveTo>
                  <a:cubicBezTo>
                    <a:pt x="48" y="1"/>
                    <a:pt x="35" y="7"/>
                    <a:pt x="24" y="18"/>
                  </a:cubicBezTo>
                  <a:cubicBezTo>
                    <a:pt x="0" y="42"/>
                    <a:pt x="0" y="80"/>
                    <a:pt x="24" y="104"/>
                  </a:cubicBezTo>
                  <a:cubicBezTo>
                    <a:pt x="48" y="128"/>
                    <a:pt x="87" y="128"/>
                    <a:pt x="111" y="104"/>
                  </a:cubicBezTo>
                  <a:cubicBezTo>
                    <a:pt x="122" y="94"/>
                    <a:pt x="127" y="80"/>
                    <a:pt x="1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" name="Freeform 22"/>
            <p:cNvSpPr/>
            <p:nvPr/>
          </p:nvSpPr>
          <p:spPr bwMode="auto">
            <a:xfrm>
              <a:off x="5337813" y="2381250"/>
              <a:ext cx="109537" cy="109538"/>
            </a:xfrm>
            <a:custGeom>
              <a:avLst/>
              <a:gdLst>
                <a:gd name="T0" fmla="*/ 126971102 w 68"/>
                <a:gd name="T1" fmla="*/ 51824361 h 68"/>
                <a:gd name="T2" fmla="*/ 0 w 68"/>
                <a:gd name="T3" fmla="*/ 5182114 h 68"/>
                <a:gd name="T4" fmla="*/ 0 w 68"/>
                <a:gd name="T5" fmla="*/ 176203149 h 68"/>
                <a:gd name="T6" fmla="*/ 171022695 w 68"/>
                <a:gd name="T7" fmla="*/ 176203149 h 68"/>
                <a:gd name="T8" fmla="*/ 126971102 w 68"/>
                <a:gd name="T9" fmla="*/ 51824361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68">
                  <a:moveTo>
                    <a:pt x="49" y="20"/>
                  </a:moveTo>
                  <a:cubicBezTo>
                    <a:pt x="35" y="6"/>
                    <a:pt x="18" y="0"/>
                    <a:pt x="0" y="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8" y="51"/>
                    <a:pt x="62" y="33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1" name="组合 6"/>
          <p:cNvGrpSpPr/>
          <p:nvPr/>
        </p:nvGrpSpPr>
        <p:grpSpPr>
          <a:xfrm>
            <a:off x="5712881" y="3018725"/>
            <a:ext cx="752244" cy="776103"/>
            <a:chOff x="3862388" y="1625601"/>
            <a:chExt cx="608013" cy="628649"/>
          </a:xfrm>
          <a:solidFill>
            <a:schemeClr val="accent1">
              <a:lumMod val="75000"/>
            </a:schemeClr>
          </a:solidFill>
        </p:grpSpPr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4052888" y="1625601"/>
              <a:ext cx="227013" cy="628649"/>
            </a:xfrm>
            <a:custGeom>
              <a:avLst/>
              <a:gdLst>
                <a:gd name="T0" fmla="*/ 67 w 135"/>
                <a:gd name="T1" fmla="*/ 0 h 373"/>
                <a:gd name="T2" fmla="*/ 0 w 135"/>
                <a:gd name="T3" fmla="*/ 186 h 373"/>
                <a:gd name="T4" fmla="*/ 67 w 135"/>
                <a:gd name="T5" fmla="*/ 373 h 373"/>
                <a:gd name="T6" fmla="*/ 135 w 135"/>
                <a:gd name="T7" fmla="*/ 186 h 373"/>
                <a:gd name="T8" fmla="*/ 67 w 135"/>
                <a:gd name="T9" fmla="*/ 0 h 373"/>
                <a:gd name="T10" fmla="*/ 67 w 135"/>
                <a:gd name="T11" fmla="*/ 354 h 373"/>
                <a:gd name="T12" fmla="*/ 14 w 135"/>
                <a:gd name="T13" fmla="*/ 186 h 373"/>
                <a:gd name="T14" fmla="*/ 67 w 135"/>
                <a:gd name="T15" fmla="*/ 18 h 373"/>
                <a:gd name="T16" fmla="*/ 121 w 135"/>
                <a:gd name="T17" fmla="*/ 186 h 373"/>
                <a:gd name="T18" fmla="*/ 67 w 135"/>
                <a:gd name="T19" fmla="*/ 35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373">
                  <a:moveTo>
                    <a:pt x="67" y="0"/>
                  </a:moveTo>
                  <a:cubicBezTo>
                    <a:pt x="30" y="0"/>
                    <a:pt x="0" y="83"/>
                    <a:pt x="0" y="186"/>
                  </a:cubicBezTo>
                  <a:cubicBezTo>
                    <a:pt x="0" y="289"/>
                    <a:pt x="30" y="373"/>
                    <a:pt x="67" y="373"/>
                  </a:cubicBezTo>
                  <a:cubicBezTo>
                    <a:pt x="105" y="373"/>
                    <a:pt x="135" y="289"/>
                    <a:pt x="135" y="186"/>
                  </a:cubicBezTo>
                  <a:cubicBezTo>
                    <a:pt x="135" y="83"/>
                    <a:pt x="105" y="0"/>
                    <a:pt x="67" y="0"/>
                  </a:cubicBezTo>
                  <a:close/>
                  <a:moveTo>
                    <a:pt x="67" y="354"/>
                  </a:moveTo>
                  <a:cubicBezTo>
                    <a:pt x="42" y="354"/>
                    <a:pt x="14" y="283"/>
                    <a:pt x="14" y="186"/>
                  </a:cubicBezTo>
                  <a:cubicBezTo>
                    <a:pt x="14" y="90"/>
                    <a:pt x="42" y="18"/>
                    <a:pt x="67" y="18"/>
                  </a:cubicBezTo>
                  <a:cubicBezTo>
                    <a:pt x="93" y="18"/>
                    <a:pt x="121" y="90"/>
                    <a:pt x="121" y="186"/>
                  </a:cubicBezTo>
                  <a:cubicBezTo>
                    <a:pt x="121" y="283"/>
                    <a:pt x="93" y="354"/>
                    <a:pt x="6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19 w 361"/>
                <a:gd name="T1" fmla="*/ 32 h 251"/>
                <a:gd name="T2" fmla="*/ 146 w 361"/>
                <a:gd name="T3" fmla="*/ 184 h 251"/>
                <a:gd name="T4" fmla="*/ 342 w 361"/>
                <a:gd name="T5" fmla="*/ 219 h 251"/>
                <a:gd name="T6" fmla="*/ 214 w 361"/>
                <a:gd name="T7" fmla="*/ 67 h 251"/>
                <a:gd name="T8" fmla="*/ 19 w 361"/>
                <a:gd name="T9" fmla="*/ 32 h 251"/>
                <a:gd name="T10" fmla="*/ 326 w 361"/>
                <a:gd name="T11" fmla="*/ 209 h 251"/>
                <a:gd name="T12" fmla="*/ 154 w 361"/>
                <a:gd name="T13" fmla="*/ 172 h 251"/>
                <a:gd name="T14" fmla="*/ 35 w 361"/>
                <a:gd name="T15" fmla="*/ 41 h 251"/>
                <a:gd name="T16" fmla="*/ 207 w 361"/>
                <a:gd name="T17" fmla="*/ 79 h 251"/>
                <a:gd name="T18" fmla="*/ 326 w 361"/>
                <a:gd name="T19" fmla="*/ 20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19" y="32"/>
                  </a:moveTo>
                  <a:cubicBezTo>
                    <a:pt x="0" y="64"/>
                    <a:pt x="57" y="132"/>
                    <a:pt x="146" y="184"/>
                  </a:cubicBezTo>
                  <a:cubicBezTo>
                    <a:pt x="236" y="236"/>
                    <a:pt x="323" y="251"/>
                    <a:pt x="342" y="219"/>
                  </a:cubicBezTo>
                  <a:cubicBezTo>
                    <a:pt x="361" y="186"/>
                    <a:pt x="303" y="118"/>
                    <a:pt x="214" y="67"/>
                  </a:cubicBezTo>
                  <a:cubicBezTo>
                    <a:pt x="125" y="15"/>
                    <a:pt x="37" y="0"/>
                    <a:pt x="19" y="32"/>
                  </a:cubicBezTo>
                  <a:close/>
                  <a:moveTo>
                    <a:pt x="326" y="209"/>
                  </a:moveTo>
                  <a:cubicBezTo>
                    <a:pt x="313" y="231"/>
                    <a:pt x="237" y="220"/>
                    <a:pt x="154" y="172"/>
                  </a:cubicBezTo>
                  <a:cubicBezTo>
                    <a:pt x="70" y="124"/>
                    <a:pt x="22" y="63"/>
                    <a:pt x="35" y="41"/>
                  </a:cubicBezTo>
                  <a:cubicBezTo>
                    <a:pt x="47" y="19"/>
                    <a:pt x="124" y="31"/>
                    <a:pt x="207" y="79"/>
                  </a:cubicBezTo>
                  <a:cubicBezTo>
                    <a:pt x="290" y="127"/>
                    <a:pt x="338" y="187"/>
                    <a:pt x="326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10" name="Freeform 39"/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214 w 361"/>
                <a:gd name="T1" fmla="*/ 184 h 251"/>
                <a:gd name="T2" fmla="*/ 342 w 361"/>
                <a:gd name="T3" fmla="*/ 32 h 251"/>
                <a:gd name="T4" fmla="*/ 146 w 361"/>
                <a:gd name="T5" fmla="*/ 67 h 251"/>
                <a:gd name="T6" fmla="*/ 19 w 361"/>
                <a:gd name="T7" fmla="*/ 219 h 251"/>
                <a:gd name="T8" fmla="*/ 214 w 361"/>
                <a:gd name="T9" fmla="*/ 184 h 251"/>
                <a:gd name="T10" fmla="*/ 207 w 361"/>
                <a:gd name="T11" fmla="*/ 172 h 251"/>
                <a:gd name="T12" fmla="*/ 35 w 361"/>
                <a:gd name="T13" fmla="*/ 209 h 251"/>
                <a:gd name="T14" fmla="*/ 154 w 361"/>
                <a:gd name="T15" fmla="*/ 79 h 251"/>
                <a:gd name="T16" fmla="*/ 326 w 361"/>
                <a:gd name="T17" fmla="*/ 41 h 251"/>
                <a:gd name="T18" fmla="*/ 207 w 361"/>
                <a:gd name="T19" fmla="*/ 17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214" y="184"/>
                  </a:moveTo>
                  <a:cubicBezTo>
                    <a:pt x="303" y="132"/>
                    <a:pt x="361" y="64"/>
                    <a:pt x="342" y="32"/>
                  </a:cubicBezTo>
                  <a:cubicBezTo>
                    <a:pt x="323" y="0"/>
                    <a:pt x="236" y="15"/>
                    <a:pt x="146" y="67"/>
                  </a:cubicBezTo>
                  <a:cubicBezTo>
                    <a:pt x="57" y="118"/>
                    <a:pt x="0" y="186"/>
                    <a:pt x="19" y="219"/>
                  </a:cubicBezTo>
                  <a:cubicBezTo>
                    <a:pt x="37" y="251"/>
                    <a:pt x="125" y="236"/>
                    <a:pt x="214" y="184"/>
                  </a:cubicBezTo>
                  <a:close/>
                  <a:moveTo>
                    <a:pt x="207" y="172"/>
                  </a:moveTo>
                  <a:cubicBezTo>
                    <a:pt x="124" y="220"/>
                    <a:pt x="47" y="231"/>
                    <a:pt x="35" y="209"/>
                  </a:cubicBezTo>
                  <a:cubicBezTo>
                    <a:pt x="22" y="187"/>
                    <a:pt x="70" y="127"/>
                    <a:pt x="154" y="79"/>
                  </a:cubicBezTo>
                  <a:cubicBezTo>
                    <a:pt x="237" y="31"/>
                    <a:pt x="313" y="19"/>
                    <a:pt x="326" y="41"/>
                  </a:cubicBezTo>
                  <a:cubicBezTo>
                    <a:pt x="338" y="63"/>
                    <a:pt x="290" y="123"/>
                    <a:pt x="207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auto">
            <a:xfrm>
              <a:off x="4121150" y="1895475"/>
              <a:ext cx="88900" cy="873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</p:grpSp>
      <p:grpSp>
        <p:nvGrpSpPr>
          <p:cNvPr id="32" name="组合 33"/>
          <p:cNvGrpSpPr/>
          <p:nvPr/>
        </p:nvGrpSpPr>
        <p:grpSpPr>
          <a:xfrm>
            <a:off x="4470235" y="3429002"/>
            <a:ext cx="1244000" cy="1617383"/>
            <a:chOff x="4469450" y="3429000"/>
            <a:chExt cx="1244600" cy="1617663"/>
          </a:xfrm>
          <a:solidFill>
            <a:schemeClr val="accent4"/>
          </a:solidFill>
        </p:grpSpPr>
        <p:sp>
          <p:nvSpPr>
            <p:cNvPr id="14" name="Freeform 14"/>
            <p:cNvSpPr/>
            <p:nvPr/>
          </p:nvSpPr>
          <p:spPr bwMode="auto">
            <a:xfrm rot="10800000">
              <a:off x="4469450" y="3429000"/>
              <a:ext cx="1244600" cy="1077913"/>
            </a:xfrm>
            <a:custGeom>
              <a:avLst/>
              <a:gdLst>
                <a:gd name="T0" fmla="*/ 556 w 556"/>
                <a:gd name="T1" fmla="*/ 0 h 482"/>
                <a:gd name="T2" fmla="*/ 465 w 556"/>
                <a:gd name="T3" fmla="*/ 43 h 482"/>
                <a:gd name="T4" fmla="*/ 278 w 556"/>
                <a:gd name="T5" fmla="*/ 366 h 482"/>
                <a:gd name="T6" fmla="*/ 91 w 556"/>
                <a:gd name="T7" fmla="*/ 43 h 482"/>
                <a:gd name="T8" fmla="*/ 0 w 556"/>
                <a:gd name="T9" fmla="*/ 0 h 482"/>
                <a:gd name="T10" fmla="*/ 278 w 556"/>
                <a:gd name="T11" fmla="*/ 482 h 482"/>
                <a:gd name="T12" fmla="*/ 556 w 556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5" name="Freeform 15"/>
            <p:cNvSpPr/>
            <p:nvPr/>
          </p:nvSpPr>
          <p:spPr bwMode="auto">
            <a:xfrm rot="10800000">
              <a:off x="4469450" y="3967163"/>
              <a:ext cx="1244600" cy="1079500"/>
            </a:xfrm>
            <a:custGeom>
              <a:avLst/>
              <a:gdLst>
                <a:gd name="T0" fmla="*/ 556 w 556"/>
                <a:gd name="T1" fmla="*/ 0 h 482"/>
                <a:gd name="T2" fmla="*/ 278 w 556"/>
                <a:gd name="T3" fmla="*/ 482 h 482"/>
                <a:gd name="T4" fmla="*/ 0 w 556"/>
                <a:gd name="T5" fmla="*/ 0 h 482"/>
                <a:gd name="T6" fmla="*/ 278 w 556"/>
                <a:gd name="T7" fmla="*/ 130 h 482"/>
                <a:gd name="T8" fmla="*/ 556 w 556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8" name="Oval 42"/>
            <p:cNvSpPr>
              <a:spLocks noChangeArrowheads="1"/>
            </p:cNvSpPr>
            <p:nvPr/>
          </p:nvSpPr>
          <p:spPr bwMode="auto">
            <a:xfrm>
              <a:off x="5002850" y="4213225"/>
              <a:ext cx="73025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19" name="Oval 43"/>
            <p:cNvSpPr>
              <a:spLocks noChangeArrowheads="1"/>
            </p:cNvSpPr>
            <p:nvPr/>
          </p:nvSpPr>
          <p:spPr bwMode="auto">
            <a:xfrm>
              <a:off x="5090163" y="4194175"/>
              <a:ext cx="88900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20" name="Oval 44"/>
            <p:cNvSpPr>
              <a:spLocks noChangeArrowheads="1"/>
            </p:cNvSpPr>
            <p:nvPr/>
          </p:nvSpPr>
          <p:spPr bwMode="auto">
            <a:xfrm>
              <a:off x="5002850" y="4297363"/>
              <a:ext cx="73025" cy="71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21" name="Oval 45"/>
            <p:cNvSpPr>
              <a:spLocks noChangeArrowheads="1"/>
            </p:cNvSpPr>
            <p:nvPr/>
          </p:nvSpPr>
          <p:spPr bwMode="auto">
            <a:xfrm>
              <a:off x="5090163" y="4297363"/>
              <a:ext cx="71437" cy="71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958595" y="3671849"/>
            <a:ext cx="1718435" cy="1417391"/>
            <a:chOff x="5958525" y="3671888"/>
            <a:chExt cx="1719263" cy="1417637"/>
          </a:xfrm>
          <a:solidFill>
            <a:schemeClr val="accent3"/>
          </a:solidFill>
        </p:grpSpPr>
        <p:sp>
          <p:nvSpPr>
            <p:cNvPr id="16" name="Freeform 14"/>
            <p:cNvSpPr/>
            <p:nvPr/>
          </p:nvSpPr>
          <p:spPr bwMode="auto">
            <a:xfrm rot="5400000">
              <a:off x="5822794" y="3807619"/>
              <a:ext cx="1417637" cy="1146175"/>
            </a:xfrm>
            <a:custGeom>
              <a:avLst/>
              <a:gdLst>
                <a:gd name="T0" fmla="*/ 2147483647 w 556"/>
                <a:gd name="T1" fmla="*/ 0 h 482"/>
                <a:gd name="T2" fmla="*/ 2147483647 w 556"/>
                <a:gd name="T3" fmla="*/ 243267321 h 482"/>
                <a:gd name="T4" fmla="*/ 1806324509 w 556"/>
                <a:gd name="T5" fmla="*/ 2070598429 h 482"/>
                <a:gd name="T6" fmla="*/ 591279565 w 556"/>
                <a:gd name="T7" fmla="*/ 243267321 h 482"/>
                <a:gd name="T8" fmla="*/ 0 w 556"/>
                <a:gd name="T9" fmla="*/ 0 h 482"/>
                <a:gd name="T10" fmla="*/ 1806324509 w 556"/>
                <a:gd name="T11" fmla="*/ 2147483647 h 482"/>
                <a:gd name="T12" fmla="*/ 2147483647 w 556"/>
                <a:gd name="T13" fmla="*/ 0 h 4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" name="Freeform 15"/>
            <p:cNvSpPr/>
            <p:nvPr/>
          </p:nvSpPr>
          <p:spPr bwMode="auto">
            <a:xfrm rot="5400000">
              <a:off x="6395882" y="3807619"/>
              <a:ext cx="1417637" cy="1146175"/>
            </a:xfrm>
            <a:custGeom>
              <a:avLst/>
              <a:gdLst>
                <a:gd name="T0" fmla="*/ 2147483647 w 556"/>
                <a:gd name="T1" fmla="*/ 0 h 482"/>
                <a:gd name="T2" fmla="*/ 1806324509 w 556"/>
                <a:gd name="T3" fmla="*/ 2147483647 h 482"/>
                <a:gd name="T4" fmla="*/ 0 w 556"/>
                <a:gd name="T5" fmla="*/ 0 h 482"/>
                <a:gd name="T6" fmla="*/ 1806324509 w 556"/>
                <a:gd name="T7" fmla="*/ 735459121 h 482"/>
                <a:gd name="T8" fmla="*/ 2147483647 w 556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" name="Freeform 36"/>
            <p:cNvSpPr/>
            <p:nvPr/>
          </p:nvSpPr>
          <p:spPr bwMode="auto">
            <a:xfrm>
              <a:off x="6715763" y="4259263"/>
              <a:ext cx="222250" cy="195262"/>
            </a:xfrm>
            <a:custGeom>
              <a:avLst/>
              <a:gdLst>
                <a:gd name="T0" fmla="*/ 368672944 w 134"/>
                <a:gd name="T1" fmla="*/ 55567894 h 117"/>
                <a:gd name="T2" fmla="*/ 313647825 w 134"/>
                <a:gd name="T3" fmla="*/ 0 h 117"/>
                <a:gd name="T4" fmla="*/ 258621047 w 134"/>
                <a:gd name="T5" fmla="*/ 55567894 h 117"/>
                <a:gd name="T6" fmla="*/ 275128914 w 134"/>
                <a:gd name="T7" fmla="*/ 94466754 h 117"/>
                <a:gd name="T8" fmla="*/ 211849032 w 134"/>
                <a:gd name="T9" fmla="*/ 247278462 h 117"/>
                <a:gd name="T10" fmla="*/ 159575500 w 134"/>
                <a:gd name="T11" fmla="*/ 130585218 h 117"/>
                <a:gd name="T12" fmla="*/ 115553414 w 134"/>
                <a:gd name="T13" fmla="*/ 125029430 h 117"/>
                <a:gd name="T14" fmla="*/ 74284575 w 134"/>
                <a:gd name="T15" fmla="*/ 175039866 h 117"/>
                <a:gd name="T16" fmla="*/ 57776707 w 134"/>
                <a:gd name="T17" fmla="*/ 172261138 h 117"/>
                <a:gd name="T18" fmla="*/ 0 w 134"/>
                <a:gd name="T19" fmla="*/ 227830700 h 117"/>
                <a:gd name="T20" fmla="*/ 57776707 w 134"/>
                <a:gd name="T21" fmla="*/ 283398594 h 117"/>
                <a:gd name="T22" fmla="*/ 112803485 w 134"/>
                <a:gd name="T23" fmla="*/ 227830700 h 117"/>
                <a:gd name="T24" fmla="*/ 110051897 w 134"/>
                <a:gd name="T25" fmla="*/ 216715786 h 117"/>
                <a:gd name="T26" fmla="*/ 129311353 w 134"/>
                <a:gd name="T27" fmla="*/ 194489297 h 117"/>
                <a:gd name="T28" fmla="*/ 189839647 w 134"/>
                <a:gd name="T29" fmla="*/ 325074514 h 117"/>
                <a:gd name="T30" fmla="*/ 236611662 w 134"/>
                <a:gd name="T31" fmla="*/ 325074514 h 117"/>
                <a:gd name="T32" fmla="*/ 327404104 w 134"/>
                <a:gd name="T33" fmla="*/ 108358728 h 117"/>
                <a:gd name="T34" fmla="*/ 368672944 w 134"/>
                <a:gd name="T35" fmla="*/ 55567894 h 1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4" name="组合 31"/>
          <p:cNvGrpSpPr/>
          <p:nvPr/>
        </p:nvGrpSpPr>
        <p:grpSpPr>
          <a:xfrm>
            <a:off x="6380663" y="1789402"/>
            <a:ext cx="1415368" cy="1718964"/>
            <a:chOff x="6380800" y="1789113"/>
            <a:chExt cx="1416050" cy="1719262"/>
          </a:xfrm>
          <a:solidFill>
            <a:schemeClr val="accent2"/>
          </a:solidFill>
        </p:grpSpPr>
        <p:sp>
          <p:nvSpPr>
            <p:cNvPr id="12" name="Freeform 14"/>
            <p:cNvSpPr/>
            <p:nvPr/>
          </p:nvSpPr>
          <p:spPr bwMode="auto">
            <a:xfrm>
              <a:off x="6380800" y="2362200"/>
              <a:ext cx="1416050" cy="1146175"/>
            </a:xfrm>
            <a:custGeom>
              <a:avLst/>
              <a:gdLst>
                <a:gd name="T0" fmla="*/ 556 w 556"/>
                <a:gd name="T1" fmla="*/ 0 h 482"/>
                <a:gd name="T2" fmla="*/ 465 w 556"/>
                <a:gd name="T3" fmla="*/ 43 h 482"/>
                <a:gd name="T4" fmla="*/ 278 w 556"/>
                <a:gd name="T5" fmla="*/ 366 h 482"/>
                <a:gd name="T6" fmla="*/ 91 w 556"/>
                <a:gd name="T7" fmla="*/ 43 h 482"/>
                <a:gd name="T8" fmla="*/ 0 w 556"/>
                <a:gd name="T9" fmla="*/ 0 h 482"/>
                <a:gd name="T10" fmla="*/ 278 w 556"/>
                <a:gd name="T11" fmla="*/ 482 h 482"/>
                <a:gd name="T12" fmla="*/ 556 w 556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380800" y="1789113"/>
              <a:ext cx="1416050" cy="1146175"/>
            </a:xfrm>
            <a:custGeom>
              <a:avLst/>
              <a:gdLst>
                <a:gd name="T0" fmla="*/ 556 w 556"/>
                <a:gd name="T1" fmla="*/ 0 h 482"/>
                <a:gd name="T2" fmla="*/ 278 w 556"/>
                <a:gd name="T3" fmla="*/ 482 h 482"/>
                <a:gd name="T4" fmla="*/ 0 w 556"/>
                <a:gd name="T5" fmla="*/ 0 h 482"/>
                <a:gd name="T6" fmla="*/ 278 w 556"/>
                <a:gd name="T7" fmla="*/ 130 h 482"/>
                <a:gd name="T8" fmla="*/ 556 w 556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7033263" y="2547938"/>
              <a:ext cx="22225" cy="152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7074538" y="2524125"/>
              <a:ext cx="20637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7111050" y="2508250"/>
              <a:ext cx="22225" cy="192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7149150" y="2606675"/>
              <a:ext cx="23813" cy="93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</p:grpSp>
      <p:sp>
        <p:nvSpPr>
          <p:cNvPr id="27" name="TextBox 57"/>
          <p:cNvSpPr txBox="1"/>
          <p:nvPr/>
        </p:nvSpPr>
        <p:spPr bwMode="auto">
          <a:xfrm>
            <a:off x="1455442" y="2071925"/>
            <a:ext cx="2672063" cy="839290"/>
          </a:xfrm>
          <a:prstGeom prst="rect">
            <a:avLst/>
          </a:prstGeom>
          <a:noFill/>
        </p:spPr>
        <p:txBody>
          <a:bodyPr lIns="91396" tIns="45699" rIns="91396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8138767" y="2071925"/>
            <a:ext cx="2672063" cy="839290"/>
          </a:xfrm>
          <a:prstGeom prst="rect">
            <a:avLst/>
          </a:prstGeom>
          <a:noFill/>
        </p:spPr>
        <p:txBody>
          <a:bodyPr lIns="91396" tIns="45699" rIns="91396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57"/>
          <p:cNvSpPr txBox="1"/>
          <p:nvPr/>
        </p:nvSpPr>
        <p:spPr bwMode="auto">
          <a:xfrm>
            <a:off x="1455442" y="3936913"/>
            <a:ext cx="2672063" cy="839290"/>
          </a:xfrm>
          <a:prstGeom prst="rect">
            <a:avLst/>
          </a:prstGeom>
          <a:noFill/>
        </p:spPr>
        <p:txBody>
          <a:bodyPr lIns="91396" tIns="45699" rIns="91396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57"/>
          <p:cNvSpPr txBox="1"/>
          <p:nvPr/>
        </p:nvSpPr>
        <p:spPr bwMode="auto">
          <a:xfrm>
            <a:off x="8138767" y="3936913"/>
            <a:ext cx="2672063" cy="839290"/>
          </a:xfrm>
          <a:prstGeom prst="rect">
            <a:avLst/>
          </a:prstGeom>
          <a:noFill/>
        </p:spPr>
        <p:txBody>
          <a:bodyPr lIns="91396" tIns="45699" rIns="91396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6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37" name="直接连接符 36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5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6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1805557" y="4520550"/>
            <a:ext cx="7778235" cy="382351"/>
          </a:xfrm>
          <a:prstGeom prst="triangle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3" tIns="60941" rIns="121883" bIns="60941" numCol="1" anchor="t" anchorCtr="0" compatLnSpc="1"/>
          <a:lstStyle/>
          <a:p>
            <a:endParaRPr lang="zh-CN" altLang="en-US" sz="2400"/>
          </a:p>
        </p:txBody>
      </p:sp>
      <p:sp>
        <p:nvSpPr>
          <p:cNvPr id="3" name="Freeform 6"/>
          <p:cNvSpPr/>
          <p:nvPr/>
        </p:nvSpPr>
        <p:spPr bwMode="auto">
          <a:xfrm>
            <a:off x="2975675" y="2293739"/>
            <a:ext cx="1534724" cy="767600"/>
          </a:xfrm>
          <a:custGeom>
            <a:avLst/>
            <a:gdLst>
              <a:gd name="T0" fmla="*/ 59 w 274"/>
              <a:gd name="T1" fmla="*/ 0 h 137"/>
              <a:gd name="T2" fmla="*/ 218 w 274"/>
              <a:gd name="T3" fmla="*/ 0 h 137"/>
              <a:gd name="T4" fmla="*/ 267 w 274"/>
              <a:gd name="T5" fmla="*/ 31 h 137"/>
              <a:gd name="T6" fmla="*/ 274 w 274"/>
              <a:gd name="T7" fmla="*/ 59 h 137"/>
              <a:gd name="T8" fmla="*/ 274 w 274"/>
              <a:gd name="T9" fmla="*/ 137 h 137"/>
              <a:gd name="T10" fmla="*/ 249 w 274"/>
              <a:gd name="T11" fmla="*/ 137 h 137"/>
              <a:gd name="T12" fmla="*/ 249 w 274"/>
              <a:gd name="T13" fmla="*/ 59 h 137"/>
              <a:gd name="T14" fmla="*/ 215 w 274"/>
              <a:gd name="T15" fmla="*/ 25 h 137"/>
              <a:gd name="T16" fmla="*/ 59 w 274"/>
              <a:gd name="T17" fmla="*/ 25 h 137"/>
              <a:gd name="T18" fmla="*/ 25 w 274"/>
              <a:gd name="T19" fmla="*/ 59 h 137"/>
              <a:gd name="T20" fmla="*/ 25 w 274"/>
              <a:gd name="T21" fmla="*/ 137 h 137"/>
              <a:gd name="T22" fmla="*/ 0 w 274"/>
              <a:gd name="T23" fmla="*/ 137 h 137"/>
              <a:gd name="T24" fmla="*/ 0 w 274"/>
              <a:gd name="T25" fmla="*/ 56 h 137"/>
              <a:gd name="T26" fmla="*/ 31 w 274"/>
              <a:gd name="T27" fmla="*/ 7 h 137"/>
              <a:gd name="T28" fmla="*/ 59 w 274"/>
              <a:gd name="T2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" h="137">
                <a:moveTo>
                  <a:pt x="59" y="0"/>
                </a:moveTo>
                <a:cubicBezTo>
                  <a:pt x="218" y="0"/>
                  <a:pt x="218" y="0"/>
                  <a:pt x="218" y="0"/>
                </a:cubicBezTo>
                <a:cubicBezTo>
                  <a:pt x="239" y="2"/>
                  <a:pt x="256" y="12"/>
                  <a:pt x="267" y="31"/>
                </a:cubicBezTo>
                <a:cubicBezTo>
                  <a:pt x="272" y="40"/>
                  <a:pt x="274" y="49"/>
                  <a:pt x="274" y="59"/>
                </a:cubicBezTo>
                <a:cubicBezTo>
                  <a:pt x="274" y="137"/>
                  <a:pt x="274" y="137"/>
                  <a:pt x="274" y="137"/>
                </a:cubicBezTo>
                <a:cubicBezTo>
                  <a:pt x="249" y="137"/>
                  <a:pt x="249" y="137"/>
                  <a:pt x="249" y="137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41"/>
                  <a:pt x="233" y="25"/>
                  <a:pt x="215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41" y="25"/>
                  <a:pt x="25" y="41"/>
                  <a:pt x="25" y="59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6"/>
                  <a:pt x="0" y="56"/>
                  <a:pt x="0" y="56"/>
                </a:cubicBezTo>
                <a:cubicBezTo>
                  <a:pt x="2" y="35"/>
                  <a:pt x="12" y="18"/>
                  <a:pt x="31" y="7"/>
                </a:cubicBezTo>
                <a:cubicBezTo>
                  <a:pt x="40" y="2"/>
                  <a:pt x="49" y="0"/>
                  <a:pt x="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4" name="Freeform 8"/>
          <p:cNvSpPr/>
          <p:nvPr/>
        </p:nvSpPr>
        <p:spPr bwMode="auto">
          <a:xfrm>
            <a:off x="4370515" y="3061339"/>
            <a:ext cx="1536723" cy="767600"/>
          </a:xfrm>
          <a:custGeom>
            <a:avLst/>
            <a:gdLst>
              <a:gd name="T0" fmla="*/ 274 w 274"/>
              <a:gd name="T1" fmla="*/ 0 h 137"/>
              <a:gd name="T2" fmla="*/ 274 w 274"/>
              <a:gd name="T3" fmla="*/ 81 h 137"/>
              <a:gd name="T4" fmla="*/ 273 w 274"/>
              <a:gd name="T5" fmla="*/ 87 h 137"/>
              <a:gd name="T6" fmla="*/ 215 w 274"/>
              <a:gd name="T7" fmla="*/ 137 h 137"/>
              <a:gd name="T8" fmla="*/ 56 w 274"/>
              <a:gd name="T9" fmla="*/ 137 h 137"/>
              <a:gd name="T10" fmla="*/ 7 w 274"/>
              <a:gd name="T11" fmla="*/ 106 h 137"/>
              <a:gd name="T12" fmla="*/ 0 w 274"/>
              <a:gd name="T13" fmla="*/ 78 h 137"/>
              <a:gd name="T14" fmla="*/ 0 w 274"/>
              <a:gd name="T15" fmla="*/ 0 h 137"/>
              <a:gd name="T16" fmla="*/ 25 w 274"/>
              <a:gd name="T17" fmla="*/ 0 h 137"/>
              <a:gd name="T18" fmla="*/ 25 w 274"/>
              <a:gd name="T19" fmla="*/ 78 h 137"/>
              <a:gd name="T20" fmla="*/ 59 w 274"/>
              <a:gd name="T21" fmla="*/ 112 h 137"/>
              <a:gd name="T22" fmla="*/ 215 w 274"/>
              <a:gd name="T23" fmla="*/ 112 h 137"/>
              <a:gd name="T24" fmla="*/ 249 w 274"/>
              <a:gd name="T25" fmla="*/ 78 h 137"/>
              <a:gd name="T26" fmla="*/ 249 w 274"/>
              <a:gd name="T27" fmla="*/ 0 h 137"/>
              <a:gd name="T28" fmla="*/ 274 w 274"/>
              <a:gd name="T2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" h="137">
                <a:moveTo>
                  <a:pt x="274" y="0"/>
                </a:moveTo>
                <a:cubicBezTo>
                  <a:pt x="274" y="81"/>
                  <a:pt x="274" y="81"/>
                  <a:pt x="274" y="81"/>
                </a:cubicBezTo>
                <a:cubicBezTo>
                  <a:pt x="273" y="87"/>
                  <a:pt x="273" y="87"/>
                  <a:pt x="273" y="87"/>
                </a:cubicBezTo>
                <a:cubicBezTo>
                  <a:pt x="268" y="116"/>
                  <a:pt x="245" y="136"/>
                  <a:pt x="215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35" y="135"/>
                  <a:pt x="18" y="125"/>
                  <a:pt x="7" y="106"/>
                </a:cubicBezTo>
                <a:cubicBezTo>
                  <a:pt x="2" y="97"/>
                  <a:pt x="0" y="88"/>
                  <a:pt x="0" y="78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78"/>
                  <a:pt x="25" y="78"/>
                  <a:pt x="25" y="78"/>
                </a:cubicBezTo>
                <a:cubicBezTo>
                  <a:pt x="25" y="96"/>
                  <a:pt x="41" y="112"/>
                  <a:pt x="59" y="112"/>
                </a:cubicBezTo>
                <a:cubicBezTo>
                  <a:pt x="215" y="112"/>
                  <a:pt x="215" y="112"/>
                  <a:pt x="215" y="112"/>
                </a:cubicBezTo>
                <a:cubicBezTo>
                  <a:pt x="233" y="112"/>
                  <a:pt x="249" y="96"/>
                  <a:pt x="249" y="78"/>
                </a:cubicBezTo>
                <a:cubicBezTo>
                  <a:pt x="249" y="0"/>
                  <a:pt x="249" y="0"/>
                  <a:pt x="249" y="0"/>
                </a:cubicBezTo>
                <a:cubicBezTo>
                  <a:pt x="274" y="0"/>
                  <a:pt x="274" y="0"/>
                  <a:pt x="2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5" name="Freeform 9"/>
          <p:cNvSpPr/>
          <p:nvPr/>
        </p:nvSpPr>
        <p:spPr bwMode="auto">
          <a:xfrm>
            <a:off x="5756043" y="2293739"/>
            <a:ext cx="1534724" cy="767600"/>
          </a:xfrm>
          <a:custGeom>
            <a:avLst/>
            <a:gdLst>
              <a:gd name="T0" fmla="*/ 59 w 274"/>
              <a:gd name="T1" fmla="*/ 0 h 137"/>
              <a:gd name="T2" fmla="*/ 218 w 274"/>
              <a:gd name="T3" fmla="*/ 0 h 137"/>
              <a:gd name="T4" fmla="*/ 267 w 274"/>
              <a:gd name="T5" fmla="*/ 31 h 137"/>
              <a:gd name="T6" fmla="*/ 274 w 274"/>
              <a:gd name="T7" fmla="*/ 59 h 137"/>
              <a:gd name="T8" fmla="*/ 274 w 274"/>
              <a:gd name="T9" fmla="*/ 137 h 137"/>
              <a:gd name="T10" fmla="*/ 249 w 274"/>
              <a:gd name="T11" fmla="*/ 137 h 137"/>
              <a:gd name="T12" fmla="*/ 249 w 274"/>
              <a:gd name="T13" fmla="*/ 59 h 137"/>
              <a:gd name="T14" fmla="*/ 215 w 274"/>
              <a:gd name="T15" fmla="*/ 25 h 137"/>
              <a:gd name="T16" fmla="*/ 59 w 274"/>
              <a:gd name="T17" fmla="*/ 25 h 137"/>
              <a:gd name="T18" fmla="*/ 25 w 274"/>
              <a:gd name="T19" fmla="*/ 59 h 137"/>
              <a:gd name="T20" fmla="*/ 25 w 274"/>
              <a:gd name="T21" fmla="*/ 137 h 137"/>
              <a:gd name="T22" fmla="*/ 0 w 274"/>
              <a:gd name="T23" fmla="*/ 137 h 137"/>
              <a:gd name="T24" fmla="*/ 0 w 274"/>
              <a:gd name="T25" fmla="*/ 56 h 137"/>
              <a:gd name="T26" fmla="*/ 31 w 274"/>
              <a:gd name="T27" fmla="*/ 7 h 137"/>
              <a:gd name="T28" fmla="*/ 59 w 274"/>
              <a:gd name="T2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" h="137">
                <a:moveTo>
                  <a:pt x="59" y="0"/>
                </a:moveTo>
                <a:cubicBezTo>
                  <a:pt x="218" y="0"/>
                  <a:pt x="218" y="0"/>
                  <a:pt x="218" y="0"/>
                </a:cubicBezTo>
                <a:cubicBezTo>
                  <a:pt x="239" y="2"/>
                  <a:pt x="256" y="12"/>
                  <a:pt x="267" y="31"/>
                </a:cubicBezTo>
                <a:cubicBezTo>
                  <a:pt x="272" y="40"/>
                  <a:pt x="274" y="49"/>
                  <a:pt x="274" y="59"/>
                </a:cubicBezTo>
                <a:cubicBezTo>
                  <a:pt x="274" y="137"/>
                  <a:pt x="274" y="137"/>
                  <a:pt x="274" y="137"/>
                </a:cubicBezTo>
                <a:cubicBezTo>
                  <a:pt x="249" y="137"/>
                  <a:pt x="249" y="137"/>
                  <a:pt x="249" y="137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41"/>
                  <a:pt x="233" y="25"/>
                  <a:pt x="215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40" y="25"/>
                  <a:pt x="25" y="41"/>
                  <a:pt x="25" y="59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6"/>
                  <a:pt x="0" y="56"/>
                  <a:pt x="0" y="56"/>
                </a:cubicBezTo>
                <a:cubicBezTo>
                  <a:pt x="2" y="35"/>
                  <a:pt x="12" y="18"/>
                  <a:pt x="31" y="7"/>
                </a:cubicBezTo>
                <a:cubicBezTo>
                  <a:pt x="40" y="2"/>
                  <a:pt x="49" y="0"/>
                  <a:pt x="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6" name="Freeform 11"/>
          <p:cNvSpPr/>
          <p:nvPr/>
        </p:nvSpPr>
        <p:spPr bwMode="auto">
          <a:xfrm>
            <a:off x="7151205" y="3061339"/>
            <a:ext cx="1536723" cy="767600"/>
          </a:xfrm>
          <a:custGeom>
            <a:avLst/>
            <a:gdLst>
              <a:gd name="T0" fmla="*/ 274 w 274"/>
              <a:gd name="T1" fmla="*/ 0 h 137"/>
              <a:gd name="T2" fmla="*/ 274 w 274"/>
              <a:gd name="T3" fmla="*/ 81 h 137"/>
              <a:gd name="T4" fmla="*/ 273 w 274"/>
              <a:gd name="T5" fmla="*/ 87 h 137"/>
              <a:gd name="T6" fmla="*/ 215 w 274"/>
              <a:gd name="T7" fmla="*/ 137 h 137"/>
              <a:gd name="T8" fmla="*/ 56 w 274"/>
              <a:gd name="T9" fmla="*/ 137 h 137"/>
              <a:gd name="T10" fmla="*/ 7 w 274"/>
              <a:gd name="T11" fmla="*/ 106 h 137"/>
              <a:gd name="T12" fmla="*/ 0 w 274"/>
              <a:gd name="T13" fmla="*/ 78 h 137"/>
              <a:gd name="T14" fmla="*/ 0 w 274"/>
              <a:gd name="T15" fmla="*/ 0 h 137"/>
              <a:gd name="T16" fmla="*/ 25 w 274"/>
              <a:gd name="T17" fmla="*/ 0 h 137"/>
              <a:gd name="T18" fmla="*/ 25 w 274"/>
              <a:gd name="T19" fmla="*/ 78 h 137"/>
              <a:gd name="T20" fmla="*/ 59 w 274"/>
              <a:gd name="T21" fmla="*/ 112 h 137"/>
              <a:gd name="T22" fmla="*/ 215 w 274"/>
              <a:gd name="T23" fmla="*/ 112 h 137"/>
              <a:gd name="T24" fmla="*/ 249 w 274"/>
              <a:gd name="T25" fmla="*/ 78 h 137"/>
              <a:gd name="T26" fmla="*/ 249 w 274"/>
              <a:gd name="T27" fmla="*/ 0 h 137"/>
              <a:gd name="T28" fmla="*/ 274 w 274"/>
              <a:gd name="T2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" h="137">
                <a:moveTo>
                  <a:pt x="274" y="0"/>
                </a:moveTo>
                <a:cubicBezTo>
                  <a:pt x="274" y="81"/>
                  <a:pt x="274" y="81"/>
                  <a:pt x="274" y="81"/>
                </a:cubicBezTo>
                <a:cubicBezTo>
                  <a:pt x="273" y="87"/>
                  <a:pt x="273" y="87"/>
                  <a:pt x="273" y="87"/>
                </a:cubicBezTo>
                <a:cubicBezTo>
                  <a:pt x="268" y="116"/>
                  <a:pt x="245" y="136"/>
                  <a:pt x="215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35" y="135"/>
                  <a:pt x="18" y="125"/>
                  <a:pt x="7" y="106"/>
                </a:cubicBezTo>
                <a:cubicBezTo>
                  <a:pt x="2" y="97"/>
                  <a:pt x="0" y="88"/>
                  <a:pt x="0" y="78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78"/>
                  <a:pt x="25" y="78"/>
                  <a:pt x="25" y="78"/>
                </a:cubicBezTo>
                <a:cubicBezTo>
                  <a:pt x="25" y="96"/>
                  <a:pt x="40" y="112"/>
                  <a:pt x="59" y="112"/>
                </a:cubicBezTo>
                <a:cubicBezTo>
                  <a:pt x="215" y="112"/>
                  <a:pt x="215" y="112"/>
                  <a:pt x="215" y="112"/>
                </a:cubicBezTo>
                <a:cubicBezTo>
                  <a:pt x="233" y="112"/>
                  <a:pt x="249" y="96"/>
                  <a:pt x="249" y="78"/>
                </a:cubicBezTo>
                <a:cubicBezTo>
                  <a:pt x="249" y="0"/>
                  <a:pt x="249" y="0"/>
                  <a:pt x="249" y="0"/>
                </a:cubicBezTo>
                <a:cubicBezTo>
                  <a:pt x="274" y="0"/>
                  <a:pt x="274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7" name="Freeform 12"/>
          <p:cNvSpPr/>
          <p:nvPr/>
        </p:nvSpPr>
        <p:spPr bwMode="auto">
          <a:xfrm>
            <a:off x="8559034" y="2287975"/>
            <a:ext cx="1534724" cy="1321312"/>
          </a:xfrm>
          <a:custGeom>
            <a:avLst/>
            <a:gdLst>
              <a:gd name="T0" fmla="*/ 59 w 274"/>
              <a:gd name="T1" fmla="*/ 0 h 236"/>
              <a:gd name="T2" fmla="*/ 218 w 274"/>
              <a:gd name="T3" fmla="*/ 0 h 236"/>
              <a:gd name="T4" fmla="*/ 267 w 274"/>
              <a:gd name="T5" fmla="*/ 31 h 236"/>
              <a:gd name="T6" fmla="*/ 274 w 274"/>
              <a:gd name="T7" fmla="*/ 59 h 236"/>
              <a:gd name="T8" fmla="*/ 274 w 274"/>
              <a:gd name="T9" fmla="*/ 236 h 236"/>
              <a:gd name="T10" fmla="*/ 249 w 274"/>
              <a:gd name="T11" fmla="*/ 236 h 236"/>
              <a:gd name="T12" fmla="*/ 249 w 274"/>
              <a:gd name="T13" fmla="*/ 59 h 236"/>
              <a:gd name="T14" fmla="*/ 214 w 274"/>
              <a:gd name="T15" fmla="*/ 25 h 236"/>
              <a:gd name="T16" fmla="*/ 59 w 274"/>
              <a:gd name="T17" fmla="*/ 25 h 236"/>
              <a:gd name="T18" fmla="*/ 25 w 274"/>
              <a:gd name="T19" fmla="*/ 59 h 236"/>
              <a:gd name="T20" fmla="*/ 25 w 274"/>
              <a:gd name="T21" fmla="*/ 137 h 236"/>
              <a:gd name="T22" fmla="*/ 0 w 274"/>
              <a:gd name="T23" fmla="*/ 137 h 236"/>
              <a:gd name="T24" fmla="*/ 0 w 274"/>
              <a:gd name="T25" fmla="*/ 56 h 236"/>
              <a:gd name="T26" fmla="*/ 31 w 274"/>
              <a:gd name="T27" fmla="*/ 7 h 236"/>
              <a:gd name="T28" fmla="*/ 59 w 274"/>
              <a:gd name="T2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" h="236">
                <a:moveTo>
                  <a:pt x="59" y="0"/>
                </a:moveTo>
                <a:cubicBezTo>
                  <a:pt x="218" y="0"/>
                  <a:pt x="218" y="0"/>
                  <a:pt x="218" y="0"/>
                </a:cubicBezTo>
                <a:cubicBezTo>
                  <a:pt x="239" y="2"/>
                  <a:pt x="256" y="12"/>
                  <a:pt x="267" y="31"/>
                </a:cubicBezTo>
                <a:cubicBezTo>
                  <a:pt x="271" y="40"/>
                  <a:pt x="274" y="49"/>
                  <a:pt x="274" y="59"/>
                </a:cubicBezTo>
                <a:cubicBezTo>
                  <a:pt x="274" y="236"/>
                  <a:pt x="274" y="236"/>
                  <a:pt x="274" y="236"/>
                </a:cubicBezTo>
                <a:cubicBezTo>
                  <a:pt x="249" y="236"/>
                  <a:pt x="249" y="236"/>
                  <a:pt x="249" y="236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41"/>
                  <a:pt x="233" y="25"/>
                  <a:pt x="214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40" y="25"/>
                  <a:pt x="25" y="41"/>
                  <a:pt x="25" y="59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35"/>
                  <a:pt x="12" y="18"/>
                  <a:pt x="31" y="7"/>
                </a:cubicBezTo>
                <a:cubicBezTo>
                  <a:pt x="40" y="2"/>
                  <a:pt x="49" y="0"/>
                  <a:pt x="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8" name="Freeform 13"/>
          <p:cNvSpPr/>
          <p:nvPr/>
        </p:nvSpPr>
        <p:spPr bwMode="auto">
          <a:xfrm>
            <a:off x="9863954" y="3537090"/>
            <a:ext cx="319735" cy="291849"/>
          </a:xfrm>
          <a:custGeom>
            <a:avLst/>
            <a:gdLst>
              <a:gd name="T0" fmla="*/ 160 w 160"/>
              <a:gd name="T1" fmla="*/ 0 h 146"/>
              <a:gd name="T2" fmla="*/ 79 w 160"/>
              <a:gd name="T3" fmla="*/ 146 h 146"/>
              <a:gd name="T4" fmla="*/ 0 w 160"/>
              <a:gd name="T5" fmla="*/ 0 h 146"/>
              <a:gd name="T6" fmla="*/ 160 w 160"/>
              <a:gd name="T7" fmla="*/ 0 h 146"/>
              <a:gd name="T8" fmla="*/ 160 w 160"/>
              <a:gd name="T9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" h="146">
                <a:moveTo>
                  <a:pt x="160" y="0"/>
                </a:moveTo>
                <a:lnTo>
                  <a:pt x="79" y="146"/>
                </a:lnTo>
                <a:lnTo>
                  <a:pt x="0" y="0"/>
                </a:lnTo>
                <a:lnTo>
                  <a:pt x="160" y="0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9" name="Freeform 14"/>
          <p:cNvSpPr/>
          <p:nvPr/>
        </p:nvSpPr>
        <p:spPr bwMode="auto">
          <a:xfrm>
            <a:off x="1488915" y="2278328"/>
            <a:ext cx="319735" cy="289849"/>
          </a:xfrm>
          <a:custGeom>
            <a:avLst/>
            <a:gdLst>
              <a:gd name="T0" fmla="*/ 160 w 160"/>
              <a:gd name="T1" fmla="*/ 0 h 145"/>
              <a:gd name="T2" fmla="*/ 82 w 160"/>
              <a:gd name="T3" fmla="*/ 145 h 145"/>
              <a:gd name="T4" fmla="*/ 0 w 160"/>
              <a:gd name="T5" fmla="*/ 0 h 145"/>
              <a:gd name="T6" fmla="*/ 160 w 160"/>
              <a:gd name="T7" fmla="*/ 0 h 145"/>
              <a:gd name="T8" fmla="*/ 160 w 160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" h="145">
                <a:moveTo>
                  <a:pt x="160" y="0"/>
                </a:moveTo>
                <a:lnTo>
                  <a:pt x="82" y="145"/>
                </a:lnTo>
                <a:lnTo>
                  <a:pt x="0" y="0"/>
                </a:lnTo>
                <a:lnTo>
                  <a:pt x="160" y="0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sp>
        <p:nvSpPr>
          <p:cNvPr id="10" name="Freeform 15"/>
          <p:cNvSpPr/>
          <p:nvPr/>
        </p:nvSpPr>
        <p:spPr bwMode="auto">
          <a:xfrm>
            <a:off x="1578837" y="2505011"/>
            <a:ext cx="1536723" cy="1283331"/>
          </a:xfrm>
          <a:custGeom>
            <a:avLst/>
            <a:gdLst>
              <a:gd name="T0" fmla="*/ 274 w 274"/>
              <a:gd name="T1" fmla="*/ 92 h 229"/>
              <a:gd name="T2" fmla="*/ 274 w 274"/>
              <a:gd name="T3" fmla="*/ 173 h 229"/>
              <a:gd name="T4" fmla="*/ 273 w 274"/>
              <a:gd name="T5" fmla="*/ 179 h 229"/>
              <a:gd name="T6" fmla="*/ 215 w 274"/>
              <a:gd name="T7" fmla="*/ 229 h 229"/>
              <a:gd name="T8" fmla="*/ 56 w 274"/>
              <a:gd name="T9" fmla="*/ 229 h 229"/>
              <a:gd name="T10" fmla="*/ 7 w 274"/>
              <a:gd name="T11" fmla="*/ 198 h 229"/>
              <a:gd name="T12" fmla="*/ 0 w 274"/>
              <a:gd name="T13" fmla="*/ 170 h 229"/>
              <a:gd name="T14" fmla="*/ 0 w 274"/>
              <a:gd name="T15" fmla="*/ 0 h 229"/>
              <a:gd name="T16" fmla="*/ 13 w 274"/>
              <a:gd name="T17" fmla="*/ 23 h 229"/>
              <a:gd name="T18" fmla="*/ 25 w 274"/>
              <a:gd name="T19" fmla="*/ 0 h 229"/>
              <a:gd name="T20" fmla="*/ 25 w 274"/>
              <a:gd name="T21" fmla="*/ 170 h 229"/>
              <a:gd name="T22" fmla="*/ 59 w 274"/>
              <a:gd name="T23" fmla="*/ 204 h 229"/>
              <a:gd name="T24" fmla="*/ 215 w 274"/>
              <a:gd name="T25" fmla="*/ 204 h 229"/>
              <a:gd name="T26" fmla="*/ 249 w 274"/>
              <a:gd name="T27" fmla="*/ 170 h 229"/>
              <a:gd name="T28" fmla="*/ 249 w 274"/>
              <a:gd name="T29" fmla="*/ 92 h 229"/>
              <a:gd name="T30" fmla="*/ 274 w 274"/>
              <a:gd name="T31" fmla="*/ 9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4" h="229">
                <a:moveTo>
                  <a:pt x="274" y="92"/>
                </a:moveTo>
                <a:cubicBezTo>
                  <a:pt x="274" y="173"/>
                  <a:pt x="274" y="173"/>
                  <a:pt x="274" y="173"/>
                </a:cubicBezTo>
                <a:cubicBezTo>
                  <a:pt x="273" y="179"/>
                  <a:pt x="273" y="179"/>
                  <a:pt x="273" y="179"/>
                </a:cubicBezTo>
                <a:cubicBezTo>
                  <a:pt x="268" y="208"/>
                  <a:pt x="245" y="228"/>
                  <a:pt x="215" y="229"/>
                </a:cubicBezTo>
                <a:cubicBezTo>
                  <a:pt x="56" y="229"/>
                  <a:pt x="56" y="229"/>
                  <a:pt x="56" y="229"/>
                </a:cubicBezTo>
                <a:cubicBezTo>
                  <a:pt x="35" y="227"/>
                  <a:pt x="18" y="217"/>
                  <a:pt x="7" y="198"/>
                </a:cubicBezTo>
                <a:cubicBezTo>
                  <a:pt x="2" y="189"/>
                  <a:pt x="0" y="180"/>
                  <a:pt x="0" y="170"/>
                </a:cubicBezTo>
                <a:cubicBezTo>
                  <a:pt x="0" y="0"/>
                  <a:pt x="0" y="0"/>
                  <a:pt x="0" y="0"/>
                </a:cubicBezTo>
                <a:cubicBezTo>
                  <a:pt x="13" y="23"/>
                  <a:pt x="13" y="23"/>
                  <a:pt x="13" y="23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170"/>
                  <a:pt x="25" y="170"/>
                  <a:pt x="25" y="170"/>
                </a:cubicBezTo>
                <a:cubicBezTo>
                  <a:pt x="25" y="188"/>
                  <a:pt x="41" y="204"/>
                  <a:pt x="59" y="204"/>
                </a:cubicBezTo>
                <a:cubicBezTo>
                  <a:pt x="215" y="204"/>
                  <a:pt x="215" y="204"/>
                  <a:pt x="215" y="204"/>
                </a:cubicBezTo>
                <a:cubicBezTo>
                  <a:pt x="234" y="204"/>
                  <a:pt x="249" y="188"/>
                  <a:pt x="249" y="170"/>
                </a:cubicBezTo>
                <a:cubicBezTo>
                  <a:pt x="249" y="92"/>
                  <a:pt x="249" y="92"/>
                  <a:pt x="249" y="92"/>
                </a:cubicBezTo>
                <a:cubicBezTo>
                  <a:pt x="274" y="92"/>
                  <a:pt x="274" y="92"/>
                  <a:pt x="274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1820639" y="2293739"/>
            <a:ext cx="1053127" cy="1053451"/>
            <a:chOff x="2078282" y="1720304"/>
            <a:chExt cx="790088" cy="790088"/>
          </a:xfrm>
        </p:grpSpPr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2078282" y="1720304"/>
              <a:ext cx="790088" cy="790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4951" y="1776421"/>
              <a:ext cx="498126" cy="623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612315" y="2293741"/>
            <a:ext cx="1053126" cy="1053451"/>
            <a:chOff x="4172688" y="1720304"/>
            <a:chExt cx="790088" cy="790088"/>
          </a:xfrm>
        </p:grpSpPr>
        <p:sp>
          <p:nvSpPr>
            <p:cNvPr id="17" name="Oval 21"/>
            <p:cNvSpPr>
              <a:spLocks noChangeArrowheads="1"/>
            </p:cNvSpPr>
            <p:nvPr/>
          </p:nvSpPr>
          <p:spPr bwMode="auto">
            <a:xfrm>
              <a:off x="4172688" y="1720304"/>
              <a:ext cx="790088" cy="7900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02734" y="1818178"/>
              <a:ext cx="498127" cy="623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组合 18"/>
          <p:cNvGrpSpPr/>
          <p:nvPr/>
        </p:nvGrpSpPr>
        <p:grpSpPr>
          <a:xfrm>
            <a:off x="7403994" y="2293740"/>
            <a:ext cx="1053127" cy="1053452"/>
            <a:chOff x="6267094" y="1720304"/>
            <a:chExt cx="790088" cy="790088"/>
          </a:xfrm>
        </p:grpSpPr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6267094" y="1720304"/>
              <a:ext cx="790088" cy="790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9252" y="1837036"/>
              <a:ext cx="471668" cy="623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组合 22"/>
          <p:cNvGrpSpPr/>
          <p:nvPr/>
        </p:nvGrpSpPr>
        <p:grpSpPr>
          <a:xfrm>
            <a:off x="8798833" y="2775489"/>
            <a:ext cx="1055123" cy="1053450"/>
            <a:chOff x="7313547" y="2081615"/>
            <a:chExt cx="791586" cy="790088"/>
          </a:xfrm>
        </p:grpSpPr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7313547" y="2081615"/>
              <a:ext cx="791586" cy="7900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67816" y="2205198"/>
              <a:ext cx="446414" cy="623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9" name="组合 26"/>
          <p:cNvGrpSpPr/>
          <p:nvPr/>
        </p:nvGrpSpPr>
        <p:grpSpPr>
          <a:xfrm>
            <a:off x="6007153" y="2775487"/>
            <a:ext cx="1055123" cy="1053451"/>
            <a:chOff x="5219141" y="2081615"/>
            <a:chExt cx="791586" cy="790088"/>
          </a:xfrm>
        </p:grpSpPr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5219141" y="2081615"/>
              <a:ext cx="791586" cy="790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44974" y="2168608"/>
              <a:ext cx="498126" cy="623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" name="组合 30"/>
          <p:cNvGrpSpPr/>
          <p:nvPr/>
        </p:nvGrpSpPr>
        <p:grpSpPr>
          <a:xfrm>
            <a:off x="3215475" y="2775490"/>
            <a:ext cx="1055123" cy="1053451"/>
            <a:chOff x="3124735" y="2081615"/>
            <a:chExt cx="791586" cy="790088"/>
          </a:xfrm>
        </p:grpSpPr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3124735" y="2081615"/>
              <a:ext cx="791586" cy="790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39231" y="2180609"/>
              <a:ext cx="498126" cy="623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</a:t>
              </a:r>
              <a:endParaRPr lang="zh-CN" alt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02436" y="1886004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0352" y="1886004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74236" y="1886004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68354" y="3978456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70291" y="3978456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23823" y="3978456"/>
            <a:ext cx="141577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61648" y="5493314"/>
            <a:ext cx="9917328" cy="457167"/>
          </a:xfrm>
          <a:prstGeom prst="rect">
            <a:avLst/>
          </a:prstGeom>
        </p:spPr>
        <p:txBody>
          <a:bodyPr wrap="square" lIns="86988" tIns="43493" rIns="86988" bIns="43493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输入您的文本，或者复制您的文本粘贴到此处请在此处输入您的文本，或者复制您的文本粘贴到此处请在此处输入您的文本，或者复制您的文本粘贴到此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3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44" name="直接连接符 43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9450" y="3403513"/>
            <a:ext cx="4256550" cy="183583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0118" y="7110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rPr>
              <a:t>点击输入标题文字</a:t>
            </a: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 rot="16200000">
            <a:off x="6921058" y="4158533"/>
            <a:ext cx="2400657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第一章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8900" y="18669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/>
          <p:cNvSpPr txBox="1"/>
          <p:nvPr/>
        </p:nvSpPr>
        <p:spPr>
          <a:xfrm>
            <a:off x="857251" y="1356433"/>
            <a:ext cx="5787556" cy="400091"/>
          </a:xfrm>
          <a:prstGeom prst="rect">
            <a:avLst/>
          </a:prstGeom>
          <a:noFill/>
        </p:spPr>
        <p:txBody>
          <a:bodyPr wrap="square" lIns="91421" tIns="45711" rIns="91421" bIns="45711" rtlCol="0">
            <a:spAutoFit/>
          </a:bodyPr>
          <a:lstStyle/>
          <a:p>
            <a:r>
              <a:rPr lang="zh-CN" altLang="en-US" sz="2000" dirty="0">
                <a:latin typeface="+mn-ea"/>
              </a:rPr>
              <a:t>项目概况</a:t>
            </a:r>
            <a:endParaRPr lang="id-ID" sz="2000" dirty="0">
              <a:latin typeface="+mn-ea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860427" y="1742192"/>
            <a:ext cx="10478295" cy="701712"/>
          </a:xfrm>
          <a:prstGeom prst="rect">
            <a:avLst/>
          </a:prstGeom>
          <a:noFill/>
        </p:spPr>
        <p:txBody>
          <a:bodyPr wrap="square" lIns="91421" tIns="45711" rIns="91421" bIns="45711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200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200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 Light" panose="020F0302020204030204"/>
              </a:rPr>
              <a:t>分钟之内。</a:t>
            </a:r>
          </a:p>
        </p:txBody>
      </p:sp>
      <p:grpSp>
        <p:nvGrpSpPr>
          <p:cNvPr id="8" name="Group 1104"/>
          <p:cNvGrpSpPr>
            <a:grpSpLocks noChangeAspect="1"/>
          </p:cNvGrpSpPr>
          <p:nvPr/>
        </p:nvGrpSpPr>
        <p:grpSpPr>
          <a:xfrm rot="5400000">
            <a:off x="4864485" y="2205299"/>
            <a:ext cx="2513505" cy="3725000"/>
            <a:chOff x="0" y="0"/>
            <a:chExt cx="6591305" cy="9765731"/>
          </a:xfrm>
        </p:grpSpPr>
        <p:grpSp>
          <p:nvGrpSpPr>
            <p:cNvPr id="9" name="Group 1102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11" name="Mini-iPad-B&amp;W-Mockup.png"/>
              <p:cNvPicPr/>
              <p:nvPr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2" name="Shape 1101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1465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000" dirty="0">
                  <a:latin typeface="+mn-ea"/>
                </a:endParaRPr>
              </a:p>
            </p:txBody>
          </p:sp>
        </p:grpSp>
        <p:pic>
          <p:nvPicPr>
            <p:cNvPr id="10" name="placeholder.png"/>
            <p:cNvPicPr/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3" name="TextBox 56"/>
          <p:cNvSpPr txBox="1"/>
          <p:nvPr/>
        </p:nvSpPr>
        <p:spPr>
          <a:xfrm>
            <a:off x="509011" y="2959487"/>
            <a:ext cx="1766392" cy="102182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r" defTabSz="608965">
              <a:lnSpc>
                <a:spcPct val="120000"/>
              </a:lnSpc>
              <a:defRPr/>
            </a:pPr>
            <a:r>
              <a:rPr lang="zh-CN" altLang="en-US" sz="1600" b="1" dirty="0">
                <a:latin typeface="+mn-ea"/>
                <a:cs typeface="Lato Regular"/>
              </a:rPr>
              <a:t>购物</a:t>
            </a:r>
            <a:endParaRPr lang="en-US" sz="1600" b="1" dirty="0">
              <a:latin typeface="+mn-ea"/>
              <a:cs typeface="Lato Regular"/>
            </a:endParaRPr>
          </a:p>
          <a:p>
            <a:pPr algn="r" defTabSz="608965">
              <a:lnSpc>
                <a:spcPct val="120000"/>
              </a:lnSpc>
              <a:defRPr/>
            </a:pPr>
            <a:r>
              <a:rPr lang="zh-CN" altLang="en-US" sz="1200" dirty="0">
                <a:latin typeface="+mn-ea"/>
                <a:cs typeface="Calibri Light" panose="020F0302020204030204"/>
              </a:rPr>
              <a:t>此处添加详细文本描述，建议与标题相关并符合整体语言风格</a:t>
            </a:r>
            <a:endParaRPr lang="en-US" sz="1200" dirty="0">
              <a:latin typeface="+mn-ea"/>
              <a:cs typeface="Calibri Light" panose="020F0302020204030204"/>
            </a:endParaRPr>
          </a:p>
        </p:txBody>
      </p:sp>
      <p:grpSp>
        <p:nvGrpSpPr>
          <p:cNvPr id="14" name="Group 57"/>
          <p:cNvGrpSpPr/>
          <p:nvPr/>
        </p:nvGrpSpPr>
        <p:grpSpPr>
          <a:xfrm>
            <a:off x="2413359" y="3056855"/>
            <a:ext cx="655996" cy="656167"/>
            <a:chOff x="12591574" y="4411134"/>
            <a:chExt cx="1312504" cy="1312333"/>
          </a:xfrm>
        </p:grpSpPr>
        <p:sp>
          <p:nvSpPr>
            <p:cNvPr id="15" name="Oval 58"/>
            <p:cNvSpPr/>
            <p:nvPr/>
          </p:nvSpPr>
          <p:spPr bwMode="auto">
            <a:xfrm>
              <a:off x="12591574" y="4411134"/>
              <a:ext cx="1312504" cy="13123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>
                <a:defRPr/>
              </a:pPr>
              <a:endParaRPr lang="en-US" sz="700" dirty="0">
                <a:latin typeface="+mn-ea"/>
              </a:endParaRPr>
            </a:p>
          </p:txBody>
        </p:sp>
        <p:sp>
          <p:nvSpPr>
            <p:cNvPr id="16" name="AutoShape 118"/>
            <p:cNvSpPr/>
            <p:nvPr/>
          </p:nvSpPr>
          <p:spPr bwMode="auto">
            <a:xfrm>
              <a:off x="12906409" y="4778440"/>
              <a:ext cx="654636" cy="562506"/>
            </a:xfrm>
            <a:custGeom>
              <a:avLst/>
              <a:gdLst>
                <a:gd name="T0" fmla="*/ 10782 w 21564"/>
                <a:gd name="T1" fmla="*/ 10800 h 21600"/>
                <a:gd name="T2" fmla="*/ 10782 w 21564"/>
                <a:gd name="T3" fmla="*/ 10800 h 21600"/>
                <a:gd name="T4" fmla="*/ 10782 w 21564"/>
                <a:gd name="T5" fmla="*/ 10800 h 21600"/>
                <a:gd name="T6" fmla="*/ 10782 w 215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64" h="21600">
                  <a:moveTo>
                    <a:pt x="20680" y="3130"/>
                  </a:moveTo>
                  <a:cubicBezTo>
                    <a:pt x="20952" y="3130"/>
                    <a:pt x="21179" y="3257"/>
                    <a:pt x="21357" y="3515"/>
                  </a:cubicBezTo>
                  <a:cubicBezTo>
                    <a:pt x="21536" y="3767"/>
                    <a:pt x="21600" y="4044"/>
                    <a:pt x="21543" y="4340"/>
                  </a:cubicBezTo>
                  <a:lnTo>
                    <a:pt x="20279" y="12471"/>
                  </a:lnTo>
                  <a:cubicBezTo>
                    <a:pt x="20230" y="12706"/>
                    <a:pt x="20128" y="12899"/>
                    <a:pt x="19969" y="13061"/>
                  </a:cubicBezTo>
                  <a:cubicBezTo>
                    <a:pt x="19810" y="13222"/>
                    <a:pt x="19614" y="13296"/>
                    <a:pt x="19389" y="13296"/>
                  </a:cubicBezTo>
                  <a:lnTo>
                    <a:pt x="6706" y="13296"/>
                  </a:lnTo>
                  <a:lnTo>
                    <a:pt x="7114" y="15660"/>
                  </a:lnTo>
                  <a:cubicBezTo>
                    <a:pt x="7146" y="15810"/>
                    <a:pt x="7214" y="15936"/>
                    <a:pt x="7319" y="16033"/>
                  </a:cubicBezTo>
                  <a:cubicBezTo>
                    <a:pt x="7424" y="16130"/>
                    <a:pt x="7539" y="16183"/>
                    <a:pt x="7666" y="16183"/>
                  </a:cubicBezTo>
                  <a:lnTo>
                    <a:pt x="17685" y="16183"/>
                  </a:lnTo>
                  <a:cubicBezTo>
                    <a:pt x="17810" y="16183"/>
                    <a:pt x="17918" y="16236"/>
                    <a:pt x="18008" y="16345"/>
                  </a:cubicBezTo>
                  <a:cubicBezTo>
                    <a:pt x="18096" y="16453"/>
                    <a:pt x="18143" y="16580"/>
                    <a:pt x="18143" y="16735"/>
                  </a:cubicBezTo>
                  <a:lnTo>
                    <a:pt x="18143" y="17831"/>
                  </a:lnTo>
                  <a:cubicBezTo>
                    <a:pt x="18143" y="17981"/>
                    <a:pt x="18099" y="18107"/>
                    <a:pt x="18013" y="18204"/>
                  </a:cubicBezTo>
                  <a:cubicBezTo>
                    <a:pt x="17927" y="18301"/>
                    <a:pt x="17817" y="18348"/>
                    <a:pt x="17685" y="18348"/>
                  </a:cubicBezTo>
                  <a:lnTo>
                    <a:pt x="15776" y="18348"/>
                  </a:lnTo>
                  <a:lnTo>
                    <a:pt x="8146" y="18348"/>
                  </a:lnTo>
                  <a:lnTo>
                    <a:pt x="6928" y="18348"/>
                  </a:lnTo>
                  <a:cubicBezTo>
                    <a:pt x="6801" y="18348"/>
                    <a:pt x="6662" y="18336"/>
                    <a:pt x="6500" y="18301"/>
                  </a:cubicBezTo>
                  <a:cubicBezTo>
                    <a:pt x="6339" y="18266"/>
                    <a:pt x="6202" y="18222"/>
                    <a:pt x="6085" y="18169"/>
                  </a:cubicBezTo>
                  <a:cubicBezTo>
                    <a:pt x="6036" y="18145"/>
                    <a:pt x="5982" y="18090"/>
                    <a:pt x="5921" y="17987"/>
                  </a:cubicBezTo>
                  <a:cubicBezTo>
                    <a:pt x="5860" y="17884"/>
                    <a:pt x="5799" y="17769"/>
                    <a:pt x="5740" y="17643"/>
                  </a:cubicBezTo>
                  <a:cubicBezTo>
                    <a:pt x="5684" y="17517"/>
                    <a:pt x="5632" y="17391"/>
                    <a:pt x="5593" y="17258"/>
                  </a:cubicBezTo>
                  <a:cubicBezTo>
                    <a:pt x="5552" y="17132"/>
                    <a:pt x="5527" y="17035"/>
                    <a:pt x="5513" y="16959"/>
                  </a:cubicBezTo>
                  <a:lnTo>
                    <a:pt x="2997" y="2669"/>
                  </a:lnTo>
                  <a:cubicBezTo>
                    <a:pt x="2965" y="2519"/>
                    <a:pt x="2897" y="2399"/>
                    <a:pt x="2791" y="2308"/>
                  </a:cubicBezTo>
                  <a:cubicBezTo>
                    <a:pt x="2686" y="2211"/>
                    <a:pt x="2569" y="2164"/>
                    <a:pt x="2444" y="2164"/>
                  </a:cubicBezTo>
                  <a:lnTo>
                    <a:pt x="457" y="2164"/>
                  </a:lnTo>
                  <a:cubicBezTo>
                    <a:pt x="151" y="2164"/>
                    <a:pt x="0" y="1982"/>
                    <a:pt x="0" y="1618"/>
                  </a:cubicBezTo>
                  <a:lnTo>
                    <a:pt x="0" y="546"/>
                  </a:lnTo>
                  <a:cubicBezTo>
                    <a:pt x="0" y="185"/>
                    <a:pt x="151" y="0"/>
                    <a:pt x="457" y="0"/>
                  </a:cubicBezTo>
                  <a:lnTo>
                    <a:pt x="3158" y="0"/>
                  </a:lnTo>
                  <a:cubicBezTo>
                    <a:pt x="3285" y="0"/>
                    <a:pt x="3432" y="17"/>
                    <a:pt x="3606" y="58"/>
                  </a:cubicBezTo>
                  <a:cubicBezTo>
                    <a:pt x="3774" y="94"/>
                    <a:pt x="3916" y="132"/>
                    <a:pt x="4026" y="167"/>
                  </a:cubicBezTo>
                  <a:cubicBezTo>
                    <a:pt x="4075" y="208"/>
                    <a:pt x="4129" y="276"/>
                    <a:pt x="4192" y="373"/>
                  </a:cubicBezTo>
                  <a:cubicBezTo>
                    <a:pt x="4261" y="470"/>
                    <a:pt x="4322" y="584"/>
                    <a:pt x="4376" y="704"/>
                  </a:cubicBezTo>
                  <a:cubicBezTo>
                    <a:pt x="4429" y="825"/>
                    <a:pt x="4478" y="951"/>
                    <a:pt x="4518" y="1072"/>
                  </a:cubicBezTo>
                  <a:cubicBezTo>
                    <a:pt x="4557" y="1198"/>
                    <a:pt x="4584" y="1301"/>
                    <a:pt x="4598" y="1377"/>
                  </a:cubicBezTo>
                  <a:lnTo>
                    <a:pt x="4916" y="3134"/>
                  </a:lnTo>
                  <a:lnTo>
                    <a:pt x="20680" y="3134"/>
                  </a:lnTo>
                  <a:close/>
                  <a:moveTo>
                    <a:pt x="6811" y="19981"/>
                  </a:moveTo>
                  <a:cubicBezTo>
                    <a:pt x="6811" y="19540"/>
                    <a:pt x="6940" y="19156"/>
                    <a:pt x="7202" y="18833"/>
                  </a:cubicBezTo>
                  <a:cubicBezTo>
                    <a:pt x="7461" y="18512"/>
                    <a:pt x="7776" y="18345"/>
                    <a:pt x="8146" y="18345"/>
                  </a:cubicBezTo>
                  <a:cubicBezTo>
                    <a:pt x="8527" y="18345"/>
                    <a:pt x="8850" y="18512"/>
                    <a:pt x="9114" y="18833"/>
                  </a:cubicBezTo>
                  <a:cubicBezTo>
                    <a:pt x="9380" y="19153"/>
                    <a:pt x="9512" y="19538"/>
                    <a:pt x="9512" y="19981"/>
                  </a:cubicBezTo>
                  <a:cubicBezTo>
                    <a:pt x="9512" y="20425"/>
                    <a:pt x="9380" y="20800"/>
                    <a:pt x="9114" y="21118"/>
                  </a:cubicBezTo>
                  <a:cubicBezTo>
                    <a:pt x="8850" y="21438"/>
                    <a:pt x="8527" y="21599"/>
                    <a:pt x="8146" y="21599"/>
                  </a:cubicBezTo>
                  <a:cubicBezTo>
                    <a:pt x="7779" y="21599"/>
                    <a:pt x="7464" y="21438"/>
                    <a:pt x="7202" y="21118"/>
                  </a:cubicBezTo>
                  <a:cubicBezTo>
                    <a:pt x="6940" y="20800"/>
                    <a:pt x="6811" y="20421"/>
                    <a:pt x="6811" y="19981"/>
                  </a:cubicBezTo>
                  <a:moveTo>
                    <a:pt x="14431" y="19981"/>
                  </a:moveTo>
                  <a:cubicBezTo>
                    <a:pt x="14431" y="19540"/>
                    <a:pt x="14563" y="19156"/>
                    <a:pt x="14822" y="18833"/>
                  </a:cubicBezTo>
                  <a:cubicBezTo>
                    <a:pt x="15084" y="18512"/>
                    <a:pt x="15399" y="18345"/>
                    <a:pt x="15778" y="18345"/>
                  </a:cubicBezTo>
                  <a:cubicBezTo>
                    <a:pt x="16143" y="18345"/>
                    <a:pt x="16458" y="18512"/>
                    <a:pt x="16720" y="18833"/>
                  </a:cubicBezTo>
                  <a:cubicBezTo>
                    <a:pt x="16981" y="19153"/>
                    <a:pt x="17113" y="19538"/>
                    <a:pt x="17113" y="19981"/>
                  </a:cubicBezTo>
                  <a:cubicBezTo>
                    <a:pt x="17113" y="20425"/>
                    <a:pt x="16981" y="20800"/>
                    <a:pt x="16720" y="21118"/>
                  </a:cubicBezTo>
                  <a:cubicBezTo>
                    <a:pt x="16460" y="21438"/>
                    <a:pt x="16145" y="21599"/>
                    <a:pt x="15778" y="21599"/>
                  </a:cubicBezTo>
                  <a:cubicBezTo>
                    <a:pt x="15412" y="21599"/>
                    <a:pt x="15094" y="21438"/>
                    <a:pt x="14830" y="21118"/>
                  </a:cubicBezTo>
                  <a:cubicBezTo>
                    <a:pt x="14563" y="20800"/>
                    <a:pt x="14431" y="20421"/>
                    <a:pt x="14431" y="19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defTabSz="170815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7" name="Group 60"/>
          <p:cNvGrpSpPr/>
          <p:nvPr/>
        </p:nvGrpSpPr>
        <p:grpSpPr>
          <a:xfrm>
            <a:off x="2413359" y="4642227"/>
            <a:ext cx="655996" cy="656167"/>
            <a:chOff x="12591574" y="7581881"/>
            <a:chExt cx="1312504" cy="1312332"/>
          </a:xfrm>
        </p:grpSpPr>
        <p:sp>
          <p:nvSpPr>
            <p:cNvPr id="18" name="Oval 61"/>
            <p:cNvSpPr/>
            <p:nvPr/>
          </p:nvSpPr>
          <p:spPr bwMode="auto">
            <a:xfrm>
              <a:off x="12591574" y="7581881"/>
              <a:ext cx="1312504" cy="13123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>
                <a:defRPr/>
              </a:pPr>
              <a:endParaRPr lang="en-US" sz="700" dirty="0">
                <a:latin typeface="+mn-ea"/>
              </a:endParaRPr>
            </a:p>
          </p:txBody>
        </p:sp>
        <p:grpSp>
          <p:nvGrpSpPr>
            <p:cNvPr id="19" name="Group 62"/>
            <p:cNvGrpSpPr/>
            <p:nvPr/>
          </p:nvGrpSpPr>
          <p:grpSpPr>
            <a:xfrm>
              <a:off x="12847592" y="7855517"/>
              <a:ext cx="767350" cy="763964"/>
              <a:chOff x="-365126" y="-2462213"/>
              <a:chExt cx="4321176" cy="4302126"/>
            </a:xfrm>
            <a:solidFill>
              <a:schemeClr val="bg1"/>
            </a:solidFill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-365126" y="-2058988"/>
                <a:ext cx="3937000" cy="3898901"/>
              </a:xfrm>
              <a:custGeom>
                <a:avLst/>
                <a:gdLst>
                  <a:gd name="T0" fmla="*/ 744 w 1047"/>
                  <a:gd name="T1" fmla="*/ 26 h 1037"/>
                  <a:gd name="T2" fmla="*/ 681 w 1047"/>
                  <a:gd name="T3" fmla="*/ 0 h 1037"/>
                  <a:gd name="T4" fmla="*/ 618 w 1047"/>
                  <a:gd name="T5" fmla="*/ 26 h 1037"/>
                  <a:gd name="T6" fmla="*/ 568 w 1047"/>
                  <a:gd name="T7" fmla="*/ 77 h 1037"/>
                  <a:gd name="T8" fmla="*/ 541 w 1047"/>
                  <a:gd name="T9" fmla="*/ 140 h 1037"/>
                  <a:gd name="T10" fmla="*/ 555 w 1047"/>
                  <a:gd name="T11" fmla="*/ 187 h 1037"/>
                  <a:gd name="T12" fmla="*/ 69 w 1047"/>
                  <a:gd name="T13" fmla="*/ 382 h 1037"/>
                  <a:gd name="T14" fmla="*/ 7 w 1047"/>
                  <a:gd name="T15" fmla="*/ 460 h 1037"/>
                  <a:gd name="T16" fmla="*/ 37 w 1047"/>
                  <a:gd name="T17" fmla="*/ 556 h 1037"/>
                  <a:gd name="T18" fmla="*/ 491 w 1047"/>
                  <a:gd name="T19" fmla="*/ 1006 h 1037"/>
                  <a:gd name="T20" fmla="*/ 565 w 1047"/>
                  <a:gd name="T21" fmla="*/ 1037 h 1037"/>
                  <a:gd name="T22" fmla="*/ 567 w 1047"/>
                  <a:gd name="T23" fmla="*/ 1037 h 1037"/>
                  <a:gd name="T24" fmla="*/ 589 w 1047"/>
                  <a:gd name="T25" fmla="*/ 1035 h 1037"/>
                  <a:gd name="T26" fmla="*/ 667 w 1047"/>
                  <a:gd name="T27" fmla="*/ 969 h 1037"/>
                  <a:gd name="T28" fmla="*/ 858 w 1047"/>
                  <a:gd name="T29" fmla="*/ 491 h 1037"/>
                  <a:gd name="T30" fmla="*/ 907 w 1047"/>
                  <a:gd name="T31" fmla="*/ 506 h 1037"/>
                  <a:gd name="T32" fmla="*/ 970 w 1047"/>
                  <a:gd name="T33" fmla="*/ 480 h 1037"/>
                  <a:gd name="T34" fmla="*/ 1020 w 1047"/>
                  <a:gd name="T35" fmla="*/ 429 h 1037"/>
                  <a:gd name="T36" fmla="*/ 1047 w 1047"/>
                  <a:gd name="T37" fmla="*/ 366 h 1037"/>
                  <a:gd name="T38" fmla="*/ 1021 w 1047"/>
                  <a:gd name="T39" fmla="*/ 303 h 1037"/>
                  <a:gd name="T40" fmla="*/ 744 w 1047"/>
                  <a:gd name="T41" fmla="*/ 26 h 1037"/>
                  <a:gd name="T42" fmla="*/ 601 w 1047"/>
                  <a:gd name="T43" fmla="*/ 943 h 1037"/>
                  <a:gd name="T44" fmla="*/ 575 w 1047"/>
                  <a:gd name="T45" fmla="*/ 965 h 1037"/>
                  <a:gd name="T46" fmla="*/ 566 w 1047"/>
                  <a:gd name="T47" fmla="*/ 966 h 1037"/>
                  <a:gd name="T48" fmla="*/ 542 w 1047"/>
                  <a:gd name="T49" fmla="*/ 955 h 1037"/>
                  <a:gd name="T50" fmla="*/ 87 w 1047"/>
                  <a:gd name="T51" fmla="*/ 505 h 1037"/>
                  <a:gd name="T52" fmla="*/ 77 w 1047"/>
                  <a:gd name="T53" fmla="*/ 473 h 1037"/>
                  <a:gd name="T54" fmla="*/ 98 w 1047"/>
                  <a:gd name="T55" fmla="*/ 447 h 1037"/>
                  <a:gd name="T56" fmla="*/ 320 w 1047"/>
                  <a:gd name="T57" fmla="*/ 358 h 1037"/>
                  <a:gd name="T58" fmla="*/ 770 w 1047"/>
                  <a:gd name="T59" fmla="*/ 520 h 1037"/>
                  <a:gd name="T60" fmla="*/ 601 w 1047"/>
                  <a:gd name="T61" fmla="*/ 943 h 1037"/>
                  <a:gd name="T62" fmla="*/ 970 w 1047"/>
                  <a:gd name="T63" fmla="*/ 378 h 1037"/>
                  <a:gd name="T64" fmla="*/ 919 w 1047"/>
                  <a:gd name="T65" fmla="*/ 429 h 1037"/>
                  <a:gd name="T66" fmla="*/ 894 w 1047"/>
                  <a:gd name="T67" fmla="*/ 429 h 1037"/>
                  <a:gd name="T68" fmla="*/ 831 w 1047"/>
                  <a:gd name="T69" fmla="*/ 366 h 1037"/>
                  <a:gd name="T70" fmla="*/ 780 w 1047"/>
                  <a:gd name="T71" fmla="*/ 494 h 1037"/>
                  <a:gd name="T72" fmla="*/ 784 w 1047"/>
                  <a:gd name="T73" fmla="*/ 483 h 1037"/>
                  <a:gd name="T74" fmla="*/ 468 w 1047"/>
                  <a:gd name="T75" fmla="*/ 350 h 1037"/>
                  <a:gd name="T76" fmla="*/ 376 w 1047"/>
                  <a:gd name="T77" fmla="*/ 336 h 1037"/>
                  <a:gd name="T78" fmla="*/ 679 w 1047"/>
                  <a:gd name="T79" fmla="*/ 214 h 1037"/>
                  <a:gd name="T80" fmla="*/ 618 w 1047"/>
                  <a:gd name="T81" fmla="*/ 153 h 1037"/>
                  <a:gd name="T82" fmla="*/ 618 w 1047"/>
                  <a:gd name="T83" fmla="*/ 128 h 1037"/>
                  <a:gd name="T84" fmla="*/ 669 w 1047"/>
                  <a:gd name="T85" fmla="*/ 77 h 1037"/>
                  <a:gd name="T86" fmla="*/ 694 w 1047"/>
                  <a:gd name="T87" fmla="*/ 77 h 1037"/>
                  <a:gd name="T88" fmla="*/ 970 w 1047"/>
                  <a:gd name="T89" fmla="*/ 353 h 1037"/>
                  <a:gd name="T90" fmla="*/ 970 w 1047"/>
                  <a:gd name="T91" fmla="*/ 378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7" h="1037">
                    <a:moveTo>
                      <a:pt x="744" y="26"/>
                    </a:moveTo>
                    <a:cubicBezTo>
                      <a:pt x="727" y="10"/>
                      <a:pt x="705" y="0"/>
                      <a:pt x="681" y="0"/>
                    </a:cubicBezTo>
                    <a:cubicBezTo>
                      <a:pt x="657" y="0"/>
                      <a:pt x="635" y="10"/>
                      <a:pt x="618" y="26"/>
                    </a:cubicBezTo>
                    <a:cubicBezTo>
                      <a:pt x="568" y="77"/>
                      <a:pt x="568" y="77"/>
                      <a:pt x="568" y="77"/>
                    </a:cubicBezTo>
                    <a:cubicBezTo>
                      <a:pt x="551" y="94"/>
                      <a:pt x="541" y="116"/>
                      <a:pt x="541" y="140"/>
                    </a:cubicBezTo>
                    <a:cubicBezTo>
                      <a:pt x="541" y="157"/>
                      <a:pt x="546" y="173"/>
                      <a:pt x="555" y="187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37" y="396"/>
                      <a:pt x="13" y="425"/>
                      <a:pt x="7" y="460"/>
                    </a:cubicBezTo>
                    <a:cubicBezTo>
                      <a:pt x="0" y="495"/>
                      <a:pt x="11" y="531"/>
                      <a:pt x="37" y="556"/>
                    </a:cubicBezTo>
                    <a:cubicBezTo>
                      <a:pt x="491" y="1006"/>
                      <a:pt x="491" y="1006"/>
                      <a:pt x="491" y="1006"/>
                    </a:cubicBezTo>
                    <a:cubicBezTo>
                      <a:pt x="511" y="1025"/>
                      <a:pt x="537" y="1036"/>
                      <a:pt x="565" y="1037"/>
                    </a:cubicBezTo>
                    <a:cubicBezTo>
                      <a:pt x="565" y="1037"/>
                      <a:pt x="567" y="1037"/>
                      <a:pt x="567" y="1037"/>
                    </a:cubicBezTo>
                    <a:cubicBezTo>
                      <a:pt x="575" y="1037"/>
                      <a:pt x="582" y="1036"/>
                      <a:pt x="589" y="1035"/>
                    </a:cubicBezTo>
                    <a:cubicBezTo>
                      <a:pt x="625" y="1027"/>
                      <a:pt x="654" y="1003"/>
                      <a:pt x="667" y="969"/>
                    </a:cubicBezTo>
                    <a:cubicBezTo>
                      <a:pt x="858" y="491"/>
                      <a:pt x="858" y="491"/>
                      <a:pt x="858" y="491"/>
                    </a:cubicBezTo>
                    <a:cubicBezTo>
                      <a:pt x="872" y="501"/>
                      <a:pt x="889" y="506"/>
                      <a:pt x="907" y="506"/>
                    </a:cubicBezTo>
                    <a:cubicBezTo>
                      <a:pt x="931" y="506"/>
                      <a:pt x="953" y="496"/>
                      <a:pt x="970" y="480"/>
                    </a:cubicBezTo>
                    <a:cubicBezTo>
                      <a:pt x="1020" y="429"/>
                      <a:pt x="1020" y="429"/>
                      <a:pt x="1020" y="429"/>
                    </a:cubicBezTo>
                    <a:cubicBezTo>
                      <a:pt x="1037" y="412"/>
                      <a:pt x="1047" y="390"/>
                      <a:pt x="1047" y="366"/>
                    </a:cubicBezTo>
                    <a:cubicBezTo>
                      <a:pt x="1047" y="342"/>
                      <a:pt x="1037" y="319"/>
                      <a:pt x="1021" y="303"/>
                    </a:cubicBezTo>
                    <a:lnTo>
                      <a:pt x="744" y="26"/>
                    </a:lnTo>
                    <a:close/>
                    <a:moveTo>
                      <a:pt x="601" y="943"/>
                    </a:moveTo>
                    <a:cubicBezTo>
                      <a:pt x="596" y="954"/>
                      <a:pt x="586" y="962"/>
                      <a:pt x="575" y="965"/>
                    </a:cubicBezTo>
                    <a:cubicBezTo>
                      <a:pt x="572" y="965"/>
                      <a:pt x="569" y="966"/>
                      <a:pt x="566" y="966"/>
                    </a:cubicBezTo>
                    <a:cubicBezTo>
                      <a:pt x="557" y="965"/>
                      <a:pt x="549" y="962"/>
                      <a:pt x="542" y="955"/>
                    </a:cubicBezTo>
                    <a:cubicBezTo>
                      <a:pt x="87" y="505"/>
                      <a:pt x="87" y="505"/>
                      <a:pt x="87" y="505"/>
                    </a:cubicBezTo>
                    <a:cubicBezTo>
                      <a:pt x="79" y="497"/>
                      <a:pt x="75" y="485"/>
                      <a:pt x="77" y="473"/>
                    </a:cubicBezTo>
                    <a:cubicBezTo>
                      <a:pt x="79" y="462"/>
                      <a:pt x="87" y="452"/>
                      <a:pt x="98" y="447"/>
                    </a:cubicBezTo>
                    <a:cubicBezTo>
                      <a:pt x="320" y="358"/>
                      <a:pt x="320" y="358"/>
                      <a:pt x="320" y="358"/>
                    </a:cubicBezTo>
                    <a:cubicBezTo>
                      <a:pt x="470" y="408"/>
                      <a:pt x="620" y="360"/>
                      <a:pt x="770" y="520"/>
                    </a:cubicBezTo>
                    <a:lnTo>
                      <a:pt x="601" y="943"/>
                    </a:lnTo>
                    <a:close/>
                    <a:moveTo>
                      <a:pt x="970" y="378"/>
                    </a:moveTo>
                    <a:cubicBezTo>
                      <a:pt x="919" y="429"/>
                      <a:pt x="919" y="429"/>
                      <a:pt x="919" y="429"/>
                    </a:cubicBezTo>
                    <a:cubicBezTo>
                      <a:pt x="912" y="436"/>
                      <a:pt x="901" y="436"/>
                      <a:pt x="894" y="429"/>
                    </a:cubicBezTo>
                    <a:cubicBezTo>
                      <a:pt x="831" y="366"/>
                      <a:pt x="831" y="366"/>
                      <a:pt x="831" y="366"/>
                    </a:cubicBezTo>
                    <a:cubicBezTo>
                      <a:pt x="780" y="494"/>
                      <a:pt x="780" y="494"/>
                      <a:pt x="780" y="494"/>
                    </a:cubicBezTo>
                    <a:cubicBezTo>
                      <a:pt x="784" y="483"/>
                      <a:pt x="784" y="483"/>
                      <a:pt x="784" y="483"/>
                    </a:cubicBezTo>
                    <a:cubicBezTo>
                      <a:pt x="676" y="376"/>
                      <a:pt x="567" y="362"/>
                      <a:pt x="468" y="350"/>
                    </a:cubicBezTo>
                    <a:cubicBezTo>
                      <a:pt x="437" y="346"/>
                      <a:pt x="406" y="342"/>
                      <a:pt x="376" y="336"/>
                    </a:cubicBezTo>
                    <a:cubicBezTo>
                      <a:pt x="679" y="214"/>
                      <a:pt x="679" y="214"/>
                      <a:pt x="679" y="214"/>
                    </a:cubicBezTo>
                    <a:cubicBezTo>
                      <a:pt x="618" y="153"/>
                      <a:pt x="618" y="153"/>
                      <a:pt x="618" y="153"/>
                    </a:cubicBezTo>
                    <a:cubicBezTo>
                      <a:pt x="611" y="146"/>
                      <a:pt x="611" y="135"/>
                      <a:pt x="618" y="128"/>
                    </a:cubicBezTo>
                    <a:cubicBezTo>
                      <a:pt x="669" y="77"/>
                      <a:pt x="669" y="77"/>
                      <a:pt x="669" y="77"/>
                    </a:cubicBezTo>
                    <a:cubicBezTo>
                      <a:pt x="676" y="70"/>
                      <a:pt x="687" y="70"/>
                      <a:pt x="694" y="77"/>
                    </a:cubicBezTo>
                    <a:cubicBezTo>
                      <a:pt x="970" y="353"/>
                      <a:pt x="970" y="353"/>
                      <a:pt x="970" y="353"/>
                    </a:cubicBezTo>
                    <a:cubicBezTo>
                      <a:pt x="977" y="360"/>
                      <a:pt x="977" y="372"/>
                      <a:pt x="970" y="3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21" name="Freeform 6"/>
              <p:cNvSpPr>
                <a:spLocks noEditPoints="1"/>
              </p:cNvSpPr>
              <p:nvPr/>
            </p:nvSpPr>
            <p:spPr bwMode="auto">
              <a:xfrm>
                <a:off x="1536700" y="-311150"/>
                <a:ext cx="669925" cy="673100"/>
              </a:xfrm>
              <a:custGeom>
                <a:avLst/>
                <a:gdLst>
                  <a:gd name="T0" fmla="*/ 89 w 178"/>
                  <a:gd name="T1" fmla="*/ 179 h 179"/>
                  <a:gd name="T2" fmla="*/ 178 w 178"/>
                  <a:gd name="T3" fmla="*/ 89 h 179"/>
                  <a:gd name="T4" fmla="*/ 89 w 178"/>
                  <a:gd name="T5" fmla="*/ 0 h 179"/>
                  <a:gd name="T6" fmla="*/ 0 w 178"/>
                  <a:gd name="T7" fmla="*/ 89 h 179"/>
                  <a:gd name="T8" fmla="*/ 89 w 178"/>
                  <a:gd name="T9" fmla="*/ 179 h 179"/>
                  <a:gd name="T10" fmla="*/ 89 w 178"/>
                  <a:gd name="T11" fmla="*/ 36 h 179"/>
                  <a:gd name="T12" fmla="*/ 143 w 178"/>
                  <a:gd name="T13" fmla="*/ 89 h 179"/>
                  <a:gd name="T14" fmla="*/ 89 w 178"/>
                  <a:gd name="T15" fmla="*/ 143 h 179"/>
                  <a:gd name="T16" fmla="*/ 35 w 178"/>
                  <a:gd name="T17" fmla="*/ 89 h 179"/>
                  <a:gd name="T18" fmla="*/ 89 w 178"/>
                  <a:gd name="T19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79">
                    <a:moveTo>
                      <a:pt x="89" y="179"/>
                    </a:moveTo>
                    <a:cubicBezTo>
                      <a:pt x="138" y="179"/>
                      <a:pt x="178" y="139"/>
                      <a:pt x="178" y="89"/>
                    </a:cubicBezTo>
                    <a:cubicBezTo>
                      <a:pt x="178" y="40"/>
                      <a:pt x="138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89" y="179"/>
                    </a:cubicBezTo>
                    <a:close/>
                    <a:moveTo>
                      <a:pt x="89" y="36"/>
                    </a:moveTo>
                    <a:cubicBezTo>
                      <a:pt x="119" y="36"/>
                      <a:pt x="143" y="60"/>
                      <a:pt x="143" y="89"/>
                    </a:cubicBezTo>
                    <a:cubicBezTo>
                      <a:pt x="143" y="119"/>
                      <a:pt x="119" y="143"/>
                      <a:pt x="89" y="143"/>
                    </a:cubicBezTo>
                    <a:cubicBezTo>
                      <a:pt x="59" y="143"/>
                      <a:pt x="35" y="119"/>
                      <a:pt x="35" y="89"/>
                    </a:cubicBezTo>
                    <a:cubicBezTo>
                      <a:pt x="35" y="60"/>
                      <a:pt x="59" y="36"/>
                      <a:pt x="89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3282950" y="-2462213"/>
                <a:ext cx="673100" cy="673100"/>
              </a:xfrm>
              <a:custGeom>
                <a:avLst/>
                <a:gdLst>
                  <a:gd name="T0" fmla="*/ 90 w 179"/>
                  <a:gd name="T1" fmla="*/ 0 h 179"/>
                  <a:gd name="T2" fmla="*/ 0 w 179"/>
                  <a:gd name="T3" fmla="*/ 89 h 179"/>
                  <a:gd name="T4" fmla="*/ 90 w 179"/>
                  <a:gd name="T5" fmla="*/ 179 h 179"/>
                  <a:gd name="T6" fmla="*/ 179 w 179"/>
                  <a:gd name="T7" fmla="*/ 89 h 179"/>
                  <a:gd name="T8" fmla="*/ 90 w 179"/>
                  <a:gd name="T9" fmla="*/ 0 h 179"/>
                  <a:gd name="T10" fmla="*/ 90 w 179"/>
                  <a:gd name="T11" fmla="*/ 143 h 179"/>
                  <a:gd name="T12" fmla="*/ 36 w 179"/>
                  <a:gd name="T13" fmla="*/ 89 h 179"/>
                  <a:gd name="T14" fmla="*/ 90 w 179"/>
                  <a:gd name="T15" fmla="*/ 36 h 179"/>
                  <a:gd name="T16" fmla="*/ 143 w 179"/>
                  <a:gd name="T17" fmla="*/ 89 h 179"/>
                  <a:gd name="T18" fmla="*/ 90 w 179"/>
                  <a:gd name="T19" fmla="*/ 14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79">
                    <a:moveTo>
                      <a:pt x="90" y="0"/>
                    </a:move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90" y="179"/>
                    </a:cubicBezTo>
                    <a:cubicBezTo>
                      <a:pt x="139" y="179"/>
                      <a:pt x="179" y="139"/>
                      <a:pt x="179" y="89"/>
                    </a:cubicBezTo>
                    <a:cubicBezTo>
                      <a:pt x="179" y="40"/>
                      <a:pt x="139" y="0"/>
                      <a:pt x="90" y="0"/>
                    </a:cubicBezTo>
                    <a:close/>
                    <a:moveTo>
                      <a:pt x="90" y="143"/>
                    </a:moveTo>
                    <a:cubicBezTo>
                      <a:pt x="60" y="143"/>
                      <a:pt x="36" y="119"/>
                      <a:pt x="36" y="89"/>
                    </a:cubicBezTo>
                    <a:cubicBezTo>
                      <a:pt x="36" y="60"/>
                      <a:pt x="60" y="36"/>
                      <a:pt x="90" y="36"/>
                    </a:cubicBezTo>
                    <a:cubicBezTo>
                      <a:pt x="119" y="36"/>
                      <a:pt x="143" y="60"/>
                      <a:pt x="143" y="89"/>
                    </a:cubicBezTo>
                    <a:cubicBezTo>
                      <a:pt x="143" y="119"/>
                      <a:pt x="119" y="143"/>
                      <a:pt x="90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728662" y="-446088"/>
                <a:ext cx="538163" cy="536575"/>
              </a:xfrm>
              <a:custGeom>
                <a:avLst/>
                <a:gdLst>
                  <a:gd name="T0" fmla="*/ 0 w 143"/>
                  <a:gd name="T1" fmla="*/ 72 h 143"/>
                  <a:gd name="T2" fmla="*/ 72 w 143"/>
                  <a:gd name="T3" fmla="*/ 143 h 143"/>
                  <a:gd name="T4" fmla="*/ 143 w 143"/>
                  <a:gd name="T5" fmla="*/ 72 h 143"/>
                  <a:gd name="T6" fmla="*/ 72 w 143"/>
                  <a:gd name="T7" fmla="*/ 0 h 143"/>
                  <a:gd name="T8" fmla="*/ 0 w 143"/>
                  <a:gd name="T9" fmla="*/ 72 h 143"/>
                  <a:gd name="T10" fmla="*/ 72 w 143"/>
                  <a:gd name="T11" fmla="*/ 36 h 143"/>
                  <a:gd name="T12" fmla="*/ 107 w 143"/>
                  <a:gd name="T13" fmla="*/ 72 h 143"/>
                  <a:gd name="T14" fmla="*/ 72 w 143"/>
                  <a:gd name="T15" fmla="*/ 108 h 143"/>
                  <a:gd name="T16" fmla="*/ 36 w 143"/>
                  <a:gd name="T17" fmla="*/ 72 h 143"/>
                  <a:gd name="T18" fmla="*/ 72 w 143"/>
                  <a:gd name="T19" fmla="*/ 3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143">
                    <a:moveTo>
                      <a:pt x="0" y="72"/>
                    </a:moveTo>
                    <a:cubicBezTo>
                      <a:pt x="0" y="111"/>
                      <a:pt x="32" y="143"/>
                      <a:pt x="72" y="143"/>
                    </a:cubicBezTo>
                    <a:cubicBezTo>
                      <a:pt x="111" y="143"/>
                      <a:pt x="143" y="111"/>
                      <a:pt x="143" y="72"/>
                    </a:cubicBezTo>
                    <a:cubicBezTo>
                      <a:pt x="143" y="32"/>
                      <a:pt x="111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lose/>
                    <a:moveTo>
                      <a:pt x="72" y="36"/>
                    </a:moveTo>
                    <a:cubicBezTo>
                      <a:pt x="91" y="36"/>
                      <a:pt x="107" y="52"/>
                      <a:pt x="107" y="72"/>
                    </a:cubicBezTo>
                    <a:cubicBezTo>
                      <a:pt x="107" y="92"/>
                      <a:pt x="91" y="108"/>
                      <a:pt x="72" y="108"/>
                    </a:cubicBezTo>
                    <a:cubicBezTo>
                      <a:pt x="52" y="108"/>
                      <a:pt x="36" y="92"/>
                      <a:pt x="36" y="72"/>
                    </a:cubicBezTo>
                    <a:cubicBezTo>
                      <a:pt x="36" y="52"/>
                      <a:pt x="52" y="36"/>
                      <a:pt x="72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1266825" y="496888"/>
                <a:ext cx="269875" cy="2667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3417887" y="-1522413"/>
                <a:ext cx="269875" cy="2714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</p:grpSp>
      </p:grpSp>
      <p:grpSp>
        <p:nvGrpSpPr>
          <p:cNvPr id="26" name="Group 69"/>
          <p:cNvGrpSpPr/>
          <p:nvPr/>
        </p:nvGrpSpPr>
        <p:grpSpPr>
          <a:xfrm>
            <a:off x="9147259" y="3056855"/>
            <a:ext cx="655996" cy="656167"/>
            <a:chOff x="18133744" y="4411134"/>
            <a:chExt cx="1312504" cy="1312333"/>
          </a:xfrm>
        </p:grpSpPr>
        <p:sp>
          <p:nvSpPr>
            <p:cNvPr id="27" name="Oval 70"/>
            <p:cNvSpPr/>
            <p:nvPr/>
          </p:nvSpPr>
          <p:spPr bwMode="auto">
            <a:xfrm>
              <a:off x="18133744" y="4411134"/>
              <a:ext cx="1312504" cy="1312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>
                <a:defRPr/>
              </a:pPr>
              <a:endParaRPr lang="en-US" sz="700" dirty="0">
                <a:latin typeface="+mn-ea"/>
              </a:endParaRPr>
            </a:p>
          </p:txBody>
        </p:sp>
        <p:grpSp>
          <p:nvGrpSpPr>
            <p:cNvPr id="28" name="Group 71"/>
            <p:cNvGrpSpPr/>
            <p:nvPr/>
          </p:nvGrpSpPr>
          <p:grpSpPr>
            <a:xfrm>
              <a:off x="18553888" y="4778440"/>
              <a:ext cx="515282" cy="537326"/>
              <a:chOff x="-251803" y="2267153"/>
              <a:chExt cx="2078037" cy="2166938"/>
            </a:xfrm>
            <a:solidFill>
              <a:schemeClr val="bg1"/>
            </a:solidFill>
          </p:grpSpPr>
          <p:sp>
            <p:nvSpPr>
              <p:cNvPr id="29" name="Freeform 22"/>
              <p:cNvSpPr/>
              <p:nvPr/>
            </p:nvSpPr>
            <p:spPr bwMode="auto">
              <a:xfrm>
                <a:off x="57759" y="2267153"/>
                <a:ext cx="1768475" cy="1522413"/>
              </a:xfrm>
              <a:custGeom>
                <a:avLst/>
                <a:gdLst>
                  <a:gd name="T0" fmla="*/ 432 w 469"/>
                  <a:gd name="T1" fmla="*/ 0 h 404"/>
                  <a:gd name="T2" fmla="*/ 0 w 469"/>
                  <a:gd name="T3" fmla="*/ 0 h 404"/>
                  <a:gd name="T4" fmla="*/ 147 w 469"/>
                  <a:gd name="T5" fmla="*/ 73 h 404"/>
                  <a:gd name="T6" fmla="*/ 395 w 469"/>
                  <a:gd name="T7" fmla="*/ 73 h 404"/>
                  <a:gd name="T8" fmla="*/ 395 w 469"/>
                  <a:gd name="T9" fmla="*/ 110 h 404"/>
                  <a:gd name="T10" fmla="*/ 220 w 469"/>
                  <a:gd name="T11" fmla="*/ 110 h 404"/>
                  <a:gd name="T12" fmla="*/ 269 w 469"/>
                  <a:gd name="T13" fmla="*/ 134 h 404"/>
                  <a:gd name="T14" fmla="*/ 314 w 469"/>
                  <a:gd name="T15" fmla="*/ 184 h 404"/>
                  <a:gd name="T16" fmla="*/ 395 w 469"/>
                  <a:gd name="T17" fmla="*/ 184 h 404"/>
                  <a:gd name="T18" fmla="*/ 395 w 469"/>
                  <a:gd name="T19" fmla="*/ 220 h 404"/>
                  <a:gd name="T20" fmla="*/ 322 w 469"/>
                  <a:gd name="T21" fmla="*/ 220 h 404"/>
                  <a:gd name="T22" fmla="*/ 322 w 469"/>
                  <a:gd name="T23" fmla="*/ 404 h 404"/>
                  <a:gd name="T24" fmla="*/ 432 w 469"/>
                  <a:gd name="T25" fmla="*/ 404 h 404"/>
                  <a:gd name="T26" fmla="*/ 469 w 469"/>
                  <a:gd name="T27" fmla="*/ 367 h 404"/>
                  <a:gd name="T28" fmla="*/ 469 w 469"/>
                  <a:gd name="T29" fmla="*/ 37 h 404"/>
                  <a:gd name="T30" fmla="*/ 432 w 469"/>
                  <a:gd name="T3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9" h="404">
                    <a:moveTo>
                      <a:pt x="4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395" y="73"/>
                      <a:pt x="395" y="73"/>
                      <a:pt x="395" y="73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69" y="134"/>
                      <a:pt x="269" y="134"/>
                      <a:pt x="269" y="134"/>
                    </a:cubicBezTo>
                    <a:cubicBezTo>
                      <a:pt x="288" y="144"/>
                      <a:pt x="304" y="163"/>
                      <a:pt x="314" y="184"/>
                    </a:cubicBezTo>
                    <a:cubicBezTo>
                      <a:pt x="395" y="184"/>
                      <a:pt x="395" y="184"/>
                      <a:pt x="395" y="184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22" y="220"/>
                      <a:pt x="322" y="220"/>
                      <a:pt x="322" y="220"/>
                    </a:cubicBezTo>
                    <a:cubicBezTo>
                      <a:pt x="322" y="404"/>
                      <a:pt x="322" y="404"/>
                      <a:pt x="322" y="404"/>
                    </a:cubicBezTo>
                    <a:cubicBezTo>
                      <a:pt x="432" y="404"/>
                      <a:pt x="432" y="404"/>
                      <a:pt x="432" y="404"/>
                    </a:cubicBezTo>
                    <a:cubicBezTo>
                      <a:pt x="452" y="404"/>
                      <a:pt x="469" y="387"/>
                      <a:pt x="469" y="367"/>
                    </a:cubicBezTo>
                    <a:cubicBezTo>
                      <a:pt x="469" y="37"/>
                      <a:pt x="469" y="37"/>
                      <a:pt x="469" y="37"/>
                    </a:cubicBezTo>
                    <a:cubicBezTo>
                      <a:pt x="469" y="17"/>
                      <a:pt x="452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-251803" y="2314778"/>
                <a:ext cx="1384300" cy="2119313"/>
              </a:xfrm>
              <a:custGeom>
                <a:avLst/>
                <a:gdLst>
                  <a:gd name="T0" fmla="*/ 334 w 367"/>
                  <a:gd name="T1" fmla="*/ 154 h 562"/>
                  <a:gd name="T2" fmla="*/ 33 w 367"/>
                  <a:gd name="T3" fmla="*/ 3 h 562"/>
                  <a:gd name="T4" fmla="*/ 20 w 367"/>
                  <a:gd name="T5" fmla="*/ 0 h 562"/>
                  <a:gd name="T6" fmla="*/ 0 w 367"/>
                  <a:gd name="T7" fmla="*/ 24 h 562"/>
                  <a:gd name="T8" fmla="*/ 0 w 367"/>
                  <a:gd name="T9" fmla="*/ 354 h 562"/>
                  <a:gd name="T10" fmla="*/ 33 w 367"/>
                  <a:gd name="T11" fmla="*/ 407 h 562"/>
                  <a:gd name="T12" fmla="*/ 334 w 367"/>
                  <a:gd name="T13" fmla="*/ 558 h 562"/>
                  <a:gd name="T14" fmla="*/ 348 w 367"/>
                  <a:gd name="T15" fmla="*/ 562 h 562"/>
                  <a:gd name="T16" fmla="*/ 367 w 367"/>
                  <a:gd name="T17" fmla="*/ 538 h 562"/>
                  <a:gd name="T18" fmla="*/ 367 w 367"/>
                  <a:gd name="T19" fmla="*/ 207 h 562"/>
                  <a:gd name="T20" fmla="*/ 334 w 367"/>
                  <a:gd name="T21" fmla="*/ 154 h 562"/>
                  <a:gd name="T22" fmla="*/ 257 w 367"/>
                  <a:gd name="T23" fmla="*/ 391 h 562"/>
                  <a:gd name="T24" fmla="*/ 220 w 367"/>
                  <a:gd name="T25" fmla="*/ 336 h 562"/>
                  <a:gd name="T26" fmla="*/ 257 w 367"/>
                  <a:gd name="T27" fmla="*/ 281 h 562"/>
                  <a:gd name="T28" fmla="*/ 294 w 367"/>
                  <a:gd name="T29" fmla="*/ 336 h 562"/>
                  <a:gd name="T30" fmla="*/ 257 w 367"/>
                  <a:gd name="T31" fmla="*/ 39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7" h="562">
                    <a:moveTo>
                      <a:pt x="334" y="154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28" y="1"/>
                      <a:pt x="24" y="0"/>
                      <a:pt x="20" y="0"/>
                    </a:cubicBezTo>
                    <a:cubicBezTo>
                      <a:pt x="8" y="0"/>
                      <a:pt x="0" y="9"/>
                      <a:pt x="0" y="24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74"/>
                      <a:pt x="15" y="398"/>
                      <a:pt x="33" y="40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9" y="560"/>
                      <a:pt x="344" y="562"/>
                      <a:pt x="348" y="562"/>
                    </a:cubicBezTo>
                    <a:cubicBezTo>
                      <a:pt x="359" y="562"/>
                      <a:pt x="367" y="553"/>
                      <a:pt x="367" y="538"/>
                    </a:cubicBezTo>
                    <a:cubicBezTo>
                      <a:pt x="367" y="207"/>
                      <a:pt x="367" y="207"/>
                      <a:pt x="367" y="207"/>
                    </a:cubicBezTo>
                    <a:cubicBezTo>
                      <a:pt x="367" y="187"/>
                      <a:pt x="352" y="163"/>
                      <a:pt x="334" y="154"/>
                    </a:cubicBezTo>
                    <a:close/>
                    <a:moveTo>
                      <a:pt x="257" y="391"/>
                    </a:moveTo>
                    <a:cubicBezTo>
                      <a:pt x="237" y="391"/>
                      <a:pt x="220" y="366"/>
                      <a:pt x="220" y="336"/>
                    </a:cubicBezTo>
                    <a:cubicBezTo>
                      <a:pt x="220" y="305"/>
                      <a:pt x="237" y="281"/>
                      <a:pt x="257" y="281"/>
                    </a:cubicBezTo>
                    <a:cubicBezTo>
                      <a:pt x="277" y="281"/>
                      <a:pt x="294" y="305"/>
                      <a:pt x="294" y="336"/>
                    </a:cubicBezTo>
                    <a:cubicBezTo>
                      <a:pt x="294" y="366"/>
                      <a:pt x="277" y="391"/>
                      <a:pt x="257" y="3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700" dirty="0">
                  <a:latin typeface="+mn-ea"/>
                </a:endParaRPr>
              </a:p>
            </p:txBody>
          </p:sp>
        </p:grpSp>
      </p:grpSp>
      <p:grpSp>
        <p:nvGrpSpPr>
          <p:cNvPr id="31" name="Group 74"/>
          <p:cNvGrpSpPr/>
          <p:nvPr/>
        </p:nvGrpSpPr>
        <p:grpSpPr>
          <a:xfrm>
            <a:off x="9147251" y="4657054"/>
            <a:ext cx="655996" cy="656167"/>
            <a:chOff x="18133730" y="7611534"/>
            <a:chExt cx="1312504" cy="1312332"/>
          </a:xfrm>
        </p:grpSpPr>
        <p:sp>
          <p:nvSpPr>
            <p:cNvPr id="32" name="Oval 75"/>
            <p:cNvSpPr/>
            <p:nvPr/>
          </p:nvSpPr>
          <p:spPr bwMode="auto">
            <a:xfrm>
              <a:off x="18133730" y="7611534"/>
              <a:ext cx="1312504" cy="13123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>
                <a:defRPr/>
              </a:pPr>
              <a:endParaRPr lang="en-US" sz="700" dirty="0">
                <a:latin typeface="+mn-ea"/>
              </a:endParaRPr>
            </a:p>
          </p:txBody>
        </p:sp>
        <p:sp>
          <p:nvSpPr>
            <p:cNvPr id="33" name="Freeform 78"/>
            <p:cNvSpPr>
              <a:spLocks noChangeAspect="1" noEditPoints="1"/>
            </p:cNvSpPr>
            <p:nvPr/>
          </p:nvSpPr>
          <p:spPr bwMode="auto">
            <a:xfrm>
              <a:off x="18439477" y="7868138"/>
              <a:ext cx="744971" cy="722790"/>
            </a:xfrm>
            <a:custGeom>
              <a:avLst/>
              <a:gdLst>
                <a:gd name="T0" fmla="*/ 172 w 241"/>
                <a:gd name="T1" fmla="*/ 0 h 234"/>
                <a:gd name="T2" fmla="*/ 102 w 241"/>
                <a:gd name="T3" fmla="*/ 50 h 234"/>
                <a:gd name="T4" fmla="*/ 102 w 241"/>
                <a:gd name="T5" fmla="*/ 50 h 234"/>
                <a:gd name="T6" fmla="*/ 26 w 241"/>
                <a:gd name="T7" fmla="*/ 126 h 234"/>
                <a:gd name="T8" fmla="*/ 2 w 241"/>
                <a:gd name="T9" fmla="*/ 201 h 234"/>
                <a:gd name="T10" fmla="*/ 26 w 241"/>
                <a:gd name="T11" fmla="*/ 234 h 234"/>
                <a:gd name="T12" fmla="*/ 96 w 241"/>
                <a:gd name="T13" fmla="*/ 216 h 234"/>
                <a:gd name="T14" fmla="*/ 220 w 241"/>
                <a:gd name="T15" fmla="*/ 97 h 234"/>
                <a:gd name="T16" fmla="*/ 117 w 241"/>
                <a:gd name="T17" fmla="*/ 174 h 234"/>
                <a:gd name="T18" fmla="*/ 181 w 241"/>
                <a:gd name="T19" fmla="*/ 86 h 234"/>
                <a:gd name="T20" fmla="*/ 174 w 241"/>
                <a:gd name="T21" fmla="*/ 123 h 234"/>
                <a:gd name="T22" fmla="*/ 117 w 241"/>
                <a:gd name="T23" fmla="*/ 180 h 234"/>
                <a:gd name="T24" fmla="*/ 108 w 241"/>
                <a:gd name="T25" fmla="*/ 148 h 234"/>
                <a:gd name="T26" fmla="*/ 84 w 241"/>
                <a:gd name="T27" fmla="*/ 125 h 234"/>
                <a:gd name="T28" fmla="*/ 169 w 241"/>
                <a:gd name="T29" fmla="*/ 66 h 234"/>
                <a:gd name="T30" fmla="*/ 108 w 241"/>
                <a:gd name="T31" fmla="*/ 148 h 234"/>
                <a:gd name="T32" fmla="*/ 56 w 241"/>
                <a:gd name="T33" fmla="*/ 117 h 234"/>
                <a:gd name="T34" fmla="*/ 146 w 241"/>
                <a:gd name="T35" fmla="*/ 53 h 234"/>
                <a:gd name="T36" fmla="*/ 31 w 241"/>
                <a:gd name="T37" fmla="*/ 219 h 234"/>
                <a:gd name="T38" fmla="*/ 15 w 241"/>
                <a:gd name="T39" fmla="*/ 209 h 234"/>
                <a:gd name="T40" fmla="*/ 23 w 241"/>
                <a:gd name="T41" fmla="*/ 177 h 234"/>
                <a:gd name="T42" fmla="*/ 58 w 241"/>
                <a:gd name="T43" fmla="*/ 211 h 234"/>
                <a:gd name="T44" fmla="*/ 65 w 241"/>
                <a:gd name="T45" fmla="*/ 210 h 234"/>
                <a:gd name="T46" fmla="*/ 26 w 241"/>
                <a:gd name="T47" fmla="*/ 169 h 234"/>
                <a:gd name="T48" fmla="*/ 36 w 241"/>
                <a:gd name="T49" fmla="*/ 138 h 234"/>
                <a:gd name="T50" fmla="*/ 95 w 241"/>
                <a:gd name="T51" fmla="*/ 201 h 234"/>
                <a:gd name="T52" fmla="*/ 65 w 241"/>
                <a:gd name="T53" fmla="*/ 210 h 234"/>
                <a:gd name="T54" fmla="*/ 198 w 241"/>
                <a:gd name="T55" fmla="*/ 99 h 234"/>
                <a:gd name="T56" fmla="*/ 179 w 241"/>
                <a:gd name="T57" fmla="*/ 55 h 234"/>
                <a:gd name="T58" fmla="*/ 148 w 241"/>
                <a:gd name="T59" fmla="*/ 24 h 234"/>
                <a:gd name="T60" fmla="*/ 205 w 241"/>
                <a:gd name="T61" fmla="*/ 30 h 234"/>
                <a:gd name="T62" fmla="*/ 210 w 241"/>
                <a:gd name="T63" fmla="*/ 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34">
                  <a:moveTo>
                    <a:pt x="215" y="19"/>
                  </a:moveTo>
                  <a:cubicBezTo>
                    <a:pt x="203" y="7"/>
                    <a:pt x="187" y="0"/>
                    <a:pt x="172" y="0"/>
                  </a:cubicBezTo>
                  <a:cubicBezTo>
                    <a:pt x="159" y="0"/>
                    <a:pt x="146" y="5"/>
                    <a:pt x="138" y="14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3" y="130"/>
                    <a:pt x="20" y="134"/>
                    <a:pt x="19" y="139"/>
                  </a:cubicBezTo>
                  <a:cubicBezTo>
                    <a:pt x="2" y="201"/>
                    <a:pt x="2" y="201"/>
                    <a:pt x="2" y="201"/>
                  </a:cubicBezTo>
                  <a:cubicBezTo>
                    <a:pt x="2" y="201"/>
                    <a:pt x="0" y="206"/>
                    <a:pt x="0" y="209"/>
                  </a:cubicBezTo>
                  <a:cubicBezTo>
                    <a:pt x="0" y="223"/>
                    <a:pt x="12" y="234"/>
                    <a:pt x="26" y="234"/>
                  </a:cubicBezTo>
                  <a:cubicBezTo>
                    <a:pt x="29" y="234"/>
                    <a:pt x="34" y="233"/>
                    <a:pt x="34" y="233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101" y="215"/>
                    <a:pt x="105" y="213"/>
                    <a:pt x="109" y="20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41" y="76"/>
                    <a:pt x="238" y="42"/>
                    <a:pt x="215" y="19"/>
                  </a:cubicBezTo>
                  <a:close/>
                  <a:moveTo>
                    <a:pt x="117" y="174"/>
                  </a:moveTo>
                  <a:cubicBezTo>
                    <a:pt x="117" y="168"/>
                    <a:pt x="115" y="161"/>
                    <a:pt x="112" y="15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5" y="99"/>
                    <a:pt x="183" y="11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78"/>
                    <a:pt x="118" y="176"/>
                    <a:pt x="117" y="174"/>
                  </a:cubicBezTo>
                  <a:close/>
                  <a:moveTo>
                    <a:pt x="108" y="148"/>
                  </a:moveTo>
                  <a:cubicBezTo>
                    <a:pt x="106" y="144"/>
                    <a:pt x="103" y="140"/>
                    <a:pt x="99" y="136"/>
                  </a:cubicBezTo>
                  <a:cubicBezTo>
                    <a:pt x="94" y="131"/>
                    <a:pt x="89" y="128"/>
                    <a:pt x="84" y="12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9" y="58"/>
                    <a:pt x="164" y="61"/>
                    <a:pt x="169" y="66"/>
                  </a:cubicBezTo>
                  <a:cubicBezTo>
                    <a:pt x="173" y="70"/>
                    <a:pt x="176" y="74"/>
                    <a:pt x="178" y="79"/>
                  </a:cubicBezTo>
                  <a:lnTo>
                    <a:pt x="108" y="148"/>
                  </a:lnTo>
                  <a:close/>
                  <a:moveTo>
                    <a:pt x="77" y="121"/>
                  </a:moveTo>
                  <a:cubicBezTo>
                    <a:pt x="70" y="119"/>
                    <a:pt x="63" y="117"/>
                    <a:pt x="56" y="117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1" y="52"/>
                    <a:pt x="133" y="50"/>
                    <a:pt x="146" y="53"/>
                  </a:cubicBezTo>
                  <a:lnTo>
                    <a:pt x="77" y="121"/>
                  </a:lnTo>
                  <a:close/>
                  <a:moveTo>
                    <a:pt x="31" y="219"/>
                  </a:moveTo>
                  <a:cubicBezTo>
                    <a:pt x="30" y="219"/>
                    <a:pt x="28" y="219"/>
                    <a:pt x="26" y="220"/>
                  </a:cubicBezTo>
                  <a:cubicBezTo>
                    <a:pt x="20" y="219"/>
                    <a:pt x="15" y="215"/>
                    <a:pt x="15" y="209"/>
                  </a:cubicBezTo>
                  <a:cubicBezTo>
                    <a:pt x="15" y="207"/>
                    <a:pt x="16" y="205"/>
                    <a:pt x="16" y="204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32" y="176"/>
                    <a:pt x="41" y="180"/>
                    <a:pt x="48" y="187"/>
                  </a:cubicBezTo>
                  <a:cubicBezTo>
                    <a:pt x="55" y="194"/>
                    <a:pt x="58" y="203"/>
                    <a:pt x="58" y="211"/>
                  </a:cubicBezTo>
                  <a:lnTo>
                    <a:pt x="31" y="219"/>
                  </a:lnTo>
                  <a:close/>
                  <a:moveTo>
                    <a:pt x="65" y="210"/>
                  </a:moveTo>
                  <a:cubicBezTo>
                    <a:pt x="65" y="200"/>
                    <a:pt x="61" y="190"/>
                    <a:pt x="53" y="182"/>
                  </a:cubicBezTo>
                  <a:cubicBezTo>
                    <a:pt x="45" y="174"/>
                    <a:pt x="35" y="170"/>
                    <a:pt x="26" y="169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1"/>
                    <a:pt x="34" y="139"/>
                    <a:pt x="36" y="138"/>
                  </a:cubicBezTo>
                  <a:cubicBezTo>
                    <a:pt x="50" y="127"/>
                    <a:pt x="73" y="130"/>
                    <a:pt x="88" y="146"/>
                  </a:cubicBezTo>
                  <a:cubicBezTo>
                    <a:pt x="105" y="163"/>
                    <a:pt x="108" y="187"/>
                    <a:pt x="95" y="201"/>
                  </a:cubicBezTo>
                  <a:cubicBezTo>
                    <a:pt x="94" y="202"/>
                    <a:pt x="93" y="202"/>
                    <a:pt x="92" y="202"/>
                  </a:cubicBezTo>
                  <a:lnTo>
                    <a:pt x="65" y="210"/>
                  </a:lnTo>
                  <a:close/>
                  <a:moveTo>
                    <a:pt x="210" y="86"/>
                  </a:moveTo>
                  <a:cubicBezTo>
                    <a:pt x="198" y="99"/>
                    <a:pt x="198" y="99"/>
                    <a:pt x="198" y="99"/>
                  </a:cubicBezTo>
                  <a:cubicBezTo>
                    <a:pt x="198" y="97"/>
                    <a:pt x="198" y="96"/>
                    <a:pt x="198" y="94"/>
                  </a:cubicBezTo>
                  <a:cubicBezTo>
                    <a:pt x="196" y="80"/>
                    <a:pt x="190" y="66"/>
                    <a:pt x="179" y="55"/>
                  </a:cubicBezTo>
                  <a:cubicBezTo>
                    <a:pt x="167" y="44"/>
                    <a:pt x="151" y="37"/>
                    <a:pt x="136" y="37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4" y="18"/>
                    <a:pt x="162" y="15"/>
                    <a:pt x="172" y="15"/>
                  </a:cubicBezTo>
                  <a:cubicBezTo>
                    <a:pt x="183" y="15"/>
                    <a:pt x="196" y="20"/>
                    <a:pt x="205" y="30"/>
                  </a:cubicBezTo>
                  <a:cubicBezTo>
                    <a:pt x="214" y="38"/>
                    <a:pt x="219" y="49"/>
                    <a:pt x="219" y="60"/>
                  </a:cubicBezTo>
                  <a:cubicBezTo>
                    <a:pt x="220" y="70"/>
                    <a:pt x="217" y="80"/>
                    <a:pt x="21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700" dirty="0">
                <a:latin typeface="+mn-ea"/>
              </a:endParaRPr>
            </a:p>
          </p:txBody>
        </p:sp>
      </p:grpSp>
      <p:sp>
        <p:nvSpPr>
          <p:cNvPr id="34" name="TextBox 77"/>
          <p:cNvSpPr txBox="1"/>
          <p:nvPr/>
        </p:nvSpPr>
        <p:spPr>
          <a:xfrm>
            <a:off x="9917695" y="2959487"/>
            <a:ext cx="1766392" cy="102182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defTabSz="608965">
              <a:lnSpc>
                <a:spcPct val="120000"/>
              </a:lnSpc>
              <a:defRPr/>
            </a:pPr>
            <a:r>
              <a:rPr lang="zh-CN" altLang="en-US" sz="1600" b="1" dirty="0">
                <a:latin typeface="+mn-ea"/>
                <a:cs typeface="Lato Regular"/>
              </a:rPr>
              <a:t>资金</a:t>
            </a:r>
            <a:endParaRPr lang="en-US" sz="1600" b="1" dirty="0">
              <a:latin typeface="+mn-ea"/>
              <a:cs typeface="Lato Regular"/>
            </a:endParaRPr>
          </a:p>
          <a:p>
            <a:pPr defTabSz="608965">
              <a:lnSpc>
                <a:spcPct val="120000"/>
              </a:lnSpc>
              <a:defRPr/>
            </a:pPr>
            <a:r>
              <a:rPr lang="zh-CN" altLang="en-US" sz="1200" dirty="0">
                <a:latin typeface="+mn-ea"/>
                <a:cs typeface="Calibri Light" panose="020F0302020204030204"/>
              </a:rPr>
              <a:t>此处添加详细文本描述，建议与标题相关并符合整体语言风格</a:t>
            </a:r>
            <a:endParaRPr lang="en-US" sz="1200" dirty="0">
              <a:latin typeface="+mn-ea"/>
              <a:cs typeface="Calibri Light" panose="020F0302020204030204"/>
            </a:endParaRPr>
          </a:p>
        </p:txBody>
      </p:sp>
      <p:sp>
        <p:nvSpPr>
          <p:cNvPr id="35" name="TextBox 78"/>
          <p:cNvSpPr txBox="1"/>
          <p:nvPr/>
        </p:nvSpPr>
        <p:spPr>
          <a:xfrm>
            <a:off x="509011" y="4501930"/>
            <a:ext cx="1766392" cy="102182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r" defTabSz="608965">
              <a:lnSpc>
                <a:spcPct val="120000"/>
              </a:lnSpc>
              <a:defRPr/>
            </a:pPr>
            <a:r>
              <a:rPr lang="zh-CN" altLang="en-US" sz="1600" b="1" dirty="0">
                <a:latin typeface="+mn-ea"/>
                <a:cs typeface="Lato Regular"/>
              </a:rPr>
              <a:t>研究</a:t>
            </a:r>
            <a:endParaRPr lang="en-US" sz="1600" b="1" dirty="0">
              <a:latin typeface="+mn-ea"/>
              <a:cs typeface="Lato Regular"/>
            </a:endParaRPr>
          </a:p>
          <a:p>
            <a:pPr algn="r" defTabSz="608965">
              <a:lnSpc>
                <a:spcPct val="120000"/>
              </a:lnSpc>
              <a:defRPr/>
            </a:pPr>
            <a:r>
              <a:rPr lang="zh-CN" altLang="en-US" sz="1200" dirty="0">
                <a:latin typeface="+mn-ea"/>
                <a:cs typeface="Calibri Light" panose="020F0302020204030204"/>
              </a:rPr>
              <a:t>此处添加详细文本描述，建议与标题相关并符合整体语言风格</a:t>
            </a:r>
            <a:endParaRPr lang="en-US" sz="1200" dirty="0">
              <a:latin typeface="+mn-ea"/>
              <a:cs typeface="Calibri Light" panose="020F0302020204030204"/>
            </a:endParaRPr>
          </a:p>
        </p:txBody>
      </p:sp>
      <p:sp>
        <p:nvSpPr>
          <p:cNvPr id="36" name="TextBox 79"/>
          <p:cNvSpPr txBox="1"/>
          <p:nvPr/>
        </p:nvSpPr>
        <p:spPr>
          <a:xfrm>
            <a:off x="9917695" y="4501930"/>
            <a:ext cx="1766392" cy="102182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defTabSz="608965">
              <a:lnSpc>
                <a:spcPct val="120000"/>
              </a:lnSpc>
              <a:defRPr/>
            </a:pPr>
            <a:r>
              <a:rPr lang="zh-CN" altLang="en-US" sz="1600" b="1" dirty="0">
                <a:latin typeface="+mn-ea"/>
                <a:cs typeface="Lato Regular"/>
              </a:rPr>
              <a:t>产品设计</a:t>
            </a:r>
            <a:endParaRPr lang="en-US" sz="1600" b="1" dirty="0">
              <a:latin typeface="+mn-ea"/>
              <a:cs typeface="Lato Regular"/>
            </a:endParaRPr>
          </a:p>
          <a:p>
            <a:pPr defTabSz="608965">
              <a:lnSpc>
                <a:spcPct val="120000"/>
              </a:lnSpc>
              <a:defRPr/>
            </a:pPr>
            <a:r>
              <a:rPr lang="zh-CN" altLang="en-US" sz="1200" dirty="0">
                <a:latin typeface="+mn-ea"/>
                <a:cs typeface="Calibri Light" panose="020F0302020204030204"/>
              </a:rPr>
              <a:t>此处添加详细文本描述，建议与标题相关并符合整体语言风格</a:t>
            </a:r>
            <a:endParaRPr lang="en-US" sz="1200" dirty="0">
              <a:latin typeface="+mn-ea"/>
              <a:cs typeface="Calibri Light" panose="020F0302020204030204"/>
            </a:endParaRPr>
          </a:p>
        </p:txBody>
      </p:sp>
      <p:pic>
        <p:nvPicPr>
          <p:cNvPr id="37" name="图片占位符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563860" y="2939812"/>
            <a:ext cx="3177435" cy="2251604"/>
          </a:xfrm>
          <a:prstGeom prst="rect">
            <a:avLst/>
          </a:prstGeom>
        </p:spPr>
      </p:pic>
      <p:sp>
        <p:nvSpPr>
          <p:cNvPr id="38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9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40" name="直接连接符 3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34" grpId="0"/>
      <p:bldP spid="35" grpId="0"/>
      <p:bldP spid="36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87"/>
          <p:cNvSpPr/>
          <p:nvPr/>
        </p:nvSpPr>
        <p:spPr>
          <a:xfrm>
            <a:off x="6128329" y="2247690"/>
            <a:ext cx="1" cy="136339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27965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785"/>
          <p:cNvSpPr/>
          <p:nvPr/>
        </p:nvSpPr>
        <p:spPr>
          <a:xfrm>
            <a:off x="6128326" y="2247691"/>
            <a:ext cx="4137964" cy="13560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27965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786"/>
          <p:cNvSpPr/>
          <p:nvPr/>
        </p:nvSpPr>
        <p:spPr>
          <a:xfrm>
            <a:off x="6134260" y="2247690"/>
            <a:ext cx="2081445" cy="135603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27965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788"/>
          <p:cNvSpPr/>
          <p:nvPr/>
        </p:nvSpPr>
        <p:spPr>
          <a:xfrm flipH="1">
            <a:off x="4055665" y="2247690"/>
            <a:ext cx="2073423" cy="134867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27965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789"/>
          <p:cNvSpPr/>
          <p:nvPr/>
        </p:nvSpPr>
        <p:spPr>
          <a:xfrm flipH="1">
            <a:off x="1983004" y="2247690"/>
            <a:ext cx="4145323" cy="136339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27965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794"/>
          <p:cNvSpPr/>
          <p:nvPr/>
        </p:nvSpPr>
        <p:spPr>
          <a:xfrm>
            <a:off x="1049138" y="3355361"/>
            <a:ext cx="1891927" cy="5889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3111426" y="3355361"/>
            <a:ext cx="1891927" cy="5889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798"/>
          <p:cNvSpPr/>
          <p:nvPr/>
        </p:nvSpPr>
        <p:spPr>
          <a:xfrm>
            <a:off x="5159214" y="3355361"/>
            <a:ext cx="1891927" cy="5889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800"/>
          <p:cNvSpPr/>
          <p:nvPr/>
        </p:nvSpPr>
        <p:spPr>
          <a:xfrm>
            <a:off x="7181045" y="3355361"/>
            <a:ext cx="1891927" cy="58893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802"/>
          <p:cNvSpPr/>
          <p:nvPr/>
        </p:nvSpPr>
        <p:spPr>
          <a:xfrm>
            <a:off x="9227270" y="3355361"/>
            <a:ext cx="1891927" cy="58893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805"/>
          <p:cNvSpPr/>
          <p:nvPr/>
        </p:nvSpPr>
        <p:spPr>
          <a:xfrm>
            <a:off x="2251714" y="4363124"/>
            <a:ext cx="7740527" cy="13506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A6AAA9"/>
            </a:solidFill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0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5526471" y="1697007"/>
            <a:ext cx="1191011" cy="1191011"/>
            <a:chOff x="5526407" y="1696816"/>
            <a:chExt cx="1191141" cy="1191141"/>
          </a:xfrm>
        </p:grpSpPr>
        <p:sp>
          <p:nvSpPr>
            <p:cNvPr id="14" name="Shape 1790"/>
            <p:cNvSpPr/>
            <p:nvPr/>
          </p:nvSpPr>
          <p:spPr>
            <a:xfrm>
              <a:off x="5526407" y="1696816"/>
              <a:ext cx="1191141" cy="119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399" tIns="25399" rIns="25399" bIns="25399" anchor="ctr"/>
            <a:lstStyle/>
            <a:p>
              <a:pPr lvl="0">
                <a:lnSpc>
                  <a:spcPct val="120000"/>
                </a:lnSpc>
              </a:pPr>
              <a:endParaRPr sz="170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1804"/>
            <p:cNvSpPr/>
            <p:nvPr/>
          </p:nvSpPr>
          <p:spPr>
            <a:xfrm>
              <a:off x="5902228" y="2068264"/>
              <a:ext cx="448246" cy="44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0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 Placeholder 3"/>
          <p:cNvSpPr txBox="1"/>
          <p:nvPr/>
        </p:nvSpPr>
        <p:spPr>
          <a:xfrm>
            <a:off x="2888989" y="4660104"/>
            <a:ext cx="6395271" cy="7567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76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76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7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Placeholder 3"/>
          <p:cNvSpPr txBox="1"/>
          <p:nvPr/>
        </p:nvSpPr>
        <p:spPr>
          <a:xfrm>
            <a:off x="3119176" y="3445483"/>
            <a:ext cx="1876421" cy="4087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3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5166963" y="3445483"/>
            <a:ext cx="1876421" cy="408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3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/>
          <p:nvPr/>
        </p:nvSpPr>
        <p:spPr>
          <a:xfrm>
            <a:off x="7188794" y="3445483"/>
            <a:ext cx="1876421" cy="408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3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/>
          <p:nvPr/>
        </p:nvSpPr>
        <p:spPr>
          <a:xfrm>
            <a:off x="1072590" y="3445483"/>
            <a:ext cx="1876421" cy="408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3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/>
          <p:nvPr/>
        </p:nvSpPr>
        <p:spPr>
          <a:xfrm>
            <a:off x="9241368" y="3444525"/>
            <a:ext cx="1876421" cy="408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3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7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28" name="直接连接符 27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 build="p"/>
      <p:bldP spid="18" grpId="0"/>
      <p:bldP spid="19" grpId="0"/>
      <p:bldP spid="22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/>
          <p:cNvSpPr/>
          <p:nvPr/>
        </p:nvSpPr>
        <p:spPr bwMode="auto">
          <a:xfrm>
            <a:off x="6111263" y="1408761"/>
            <a:ext cx="2003588" cy="2480896"/>
          </a:xfrm>
          <a:custGeom>
            <a:avLst/>
            <a:gdLst/>
            <a:ahLst/>
            <a:cxnLst>
              <a:cxn ang="0">
                <a:pos x="315" y="317"/>
              </a:cxn>
              <a:cxn ang="0">
                <a:pos x="239" y="317"/>
              </a:cxn>
              <a:cxn ang="0">
                <a:pos x="244" y="320"/>
              </a:cxn>
              <a:cxn ang="0">
                <a:pos x="255" y="349"/>
              </a:cxn>
              <a:cxn ang="0">
                <a:pos x="244" y="378"/>
              </a:cxn>
              <a:cxn ang="0">
                <a:pos x="226" y="389"/>
              </a:cxn>
              <a:cxn ang="0">
                <a:pos x="215" y="390"/>
              </a:cxn>
              <a:cxn ang="0">
                <a:pos x="204" y="389"/>
              </a:cxn>
              <a:cxn ang="0">
                <a:pos x="186" y="378"/>
              </a:cxn>
              <a:cxn ang="0">
                <a:pos x="174" y="349"/>
              </a:cxn>
              <a:cxn ang="0">
                <a:pos x="186" y="320"/>
              </a:cxn>
              <a:cxn ang="0">
                <a:pos x="190" y="317"/>
              </a:cxn>
              <a:cxn ang="0">
                <a:pos x="144" y="317"/>
              </a:cxn>
              <a:cxn ang="0">
                <a:pos x="101" y="214"/>
              </a:cxn>
              <a:cxn ang="0">
                <a:pos x="0" y="171"/>
              </a:cxn>
              <a:cxn ang="0">
                <a:pos x="0" y="128"/>
              </a:cxn>
              <a:cxn ang="0">
                <a:pos x="29" y="140"/>
              </a:cxn>
              <a:cxn ang="0">
                <a:pos x="58" y="128"/>
              </a:cxn>
              <a:cxn ang="0">
                <a:pos x="70" y="99"/>
              </a:cxn>
              <a:cxn ang="0">
                <a:pos x="58" y="70"/>
              </a:cxn>
              <a:cxn ang="0">
                <a:pos x="29" y="58"/>
              </a:cxn>
              <a:cxn ang="0">
                <a:pos x="0" y="70"/>
              </a:cxn>
              <a:cxn ang="0">
                <a:pos x="0" y="0"/>
              </a:cxn>
              <a:cxn ang="0">
                <a:pos x="202" y="74"/>
              </a:cxn>
              <a:cxn ang="0">
                <a:pos x="171" y="87"/>
              </a:cxn>
              <a:cxn ang="0">
                <a:pos x="158" y="119"/>
              </a:cxn>
              <a:cxn ang="0">
                <a:pos x="171" y="151"/>
              </a:cxn>
              <a:cxn ang="0">
                <a:pos x="203" y="164"/>
              </a:cxn>
              <a:cxn ang="0">
                <a:pos x="235" y="151"/>
              </a:cxn>
              <a:cxn ang="0">
                <a:pos x="247" y="121"/>
              </a:cxn>
              <a:cxn ang="0">
                <a:pos x="315" y="317"/>
              </a:cxn>
            </a:cxnLst>
            <a:rect l="0" t="0" r="r" b="b"/>
            <a:pathLst>
              <a:path w="315" h="390">
                <a:moveTo>
                  <a:pt x="315" y="317"/>
                </a:moveTo>
                <a:cubicBezTo>
                  <a:pt x="239" y="317"/>
                  <a:pt x="239" y="317"/>
                  <a:pt x="239" y="317"/>
                </a:cubicBezTo>
                <a:cubicBezTo>
                  <a:pt x="241" y="318"/>
                  <a:pt x="242" y="319"/>
                  <a:pt x="244" y="320"/>
                </a:cubicBezTo>
                <a:cubicBezTo>
                  <a:pt x="251" y="328"/>
                  <a:pt x="255" y="338"/>
                  <a:pt x="255" y="349"/>
                </a:cubicBezTo>
                <a:cubicBezTo>
                  <a:pt x="255" y="361"/>
                  <a:pt x="251" y="370"/>
                  <a:pt x="244" y="378"/>
                </a:cubicBezTo>
                <a:cubicBezTo>
                  <a:pt x="238" y="384"/>
                  <a:pt x="232" y="387"/>
                  <a:pt x="226" y="389"/>
                </a:cubicBezTo>
                <a:cubicBezTo>
                  <a:pt x="222" y="390"/>
                  <a:pt x="218" y="390"/>
                  <a:pt x="215" y="390"/>
                </a:cubicBezTo>
                <a:cubicBezTo>
                  <a:pt x="211" y="390"/>
                  <a:pt x="207" y="390"/>
                  <a:pt x="204" y="389"/>
                </a:cubicBezTo>
                <a:cubicBezTo>
                  <a:pt x="197" y="387"/>
                  <a:pt x="191" y="384"/>
                  <a:pt x="186" y="378"/>
                </a:cubicBezTo>
                <a:cubicBezTo>
                  <a:pt x="178" y="370"/>
                  <a:pt x="174" y="361"/>
                  <a:pt x="174" y="349"/>
                </a:cubicBezTo>
                <a:cubicBezTo>
                  <a:pt x="174" y="338"/>
                  <a:pt x="178" y="328"/>
                  <a:pt x="186" y="320"/>
                </a:cubicBezTo>
                <a:cubicBezTo>
                  <a:pt x="187" y="319"/>
                  <a:pt x="189" y="318"/>
                  <a:pt x="190" y="317"/>
                </a:cubicBezTo>
                <a:cubicBezTo>
                  <a:pt x="144" y="317"/>
                  <a:pt x="144" y="317"/>
                  <a:pt x="144" y="317"/>
                </a:cubicBezTo>
                <a:cubicBezTo>
                  <a:pt x="144" y="277"/>
                  <a:pt x="129" y="242"/>
                  <a:pt x="101" y="214"/>
                </a:cubicBezTo>
                <a:cubicBezTo>
                  <a:pt x="73" y="186"/>
                  <a:pt x="40" y="172"/>
                  <a:pt x="0" y="171"/>
                </a:cubicBezTo>
                <a:cubicBezTo>
                  <a:pt x="0" y="128"/>
                  <a:pt x="0" y="128"/>
                  <a:pt x="0" y="128"/>
                </a:cubicBezTo>
                <a:cubicBezTo>
                  <a:pt x="8" y="136"/>
                  <a:pt x="18" y="140"/>
                  <a:pt x="29" y="140"/>
                </a:cubicBezTo>
                <a:cubicBezTo>
                  <a:pt x="41" y="140"/>
                  <a:pt x="50" y="136"/>
                  <a:pt x="58" y="128"/>
                </a:cubicBezTo>
                <a:cubicBezTo>
                  <a:pt x="66" y="120"/>
                  <a:pt x="70" y="110"/>
                  <a:pt x="70" y="99"/>
                </a:cubicBezTo>
                <a:cubicBezTo>
                  <a:pt x="70" y="88"/>
                  <a:pt x="66" y="78"/>
                  <a:pt x="58" y="70"/>
                </a:cubicBezTo>
                <a:cubicBezTo>
                  <a:pt x="50" y="62"/>
                  <a:pt x="41" y="58"/>
                  <a:pt x="29" y="58"/>
                </a:cubicBezTo>
                <a:cubicBezTo>
                  <a:pt x="18" y="58"/>
                  <a:pt x="8" y="62"/>
                  <a:pt x="0" y="70"/>
                </a:cubicBezTo>
                <a:cubicBezTo>
                  <a:pt x="0" y="0"/>
                  <a:pt x="0" y="0"/>
                  <a:pt x="0" y="0"/>
                </a:cubicBezTo>
                <a:cubicBezTo>
                  <a:pt x="77" y="1"/>
                  <a:pt x="145" y="25"/>
                  <a:pt x="202" y="74"/>
                </a:cubicBezTo>
                <a:cubicBezTo>
                  <a:pt x="190" y="74"/>
                  <a:pt x="180" y="79"/>
                  <a:pt x="171" y="87"/>
                </a:cubicBezTo>
                <a:cubicBezTo>
                  <a:pt x="162" y="96"/>
                  <a:pt x="158" y="107"/>
                  <a:pt x="158" y="119"/>
                </a:cubicBezTo>
                <a:cubicBezTo>
                  <a:pt x="158" y="131"/>
                  <a:pt x="162" y="142"/>
                  <a:pt x="171" y="151"/>
                </a:cubicBezTo>
                <a:cubicBezTo>
                  <a:pt x="180" y="159"/>
                  <a:pt x="190" y="164"/>
                  <a:pt x="203" y="164"/>
                </a:cubicBezTo>
                <a:cubicBezTo>
                  <a:pt x="215" y="164"/>
                  <a:pt x="226" y="159"/>
                  <a:pt x="235" y="151"/>
                </a:cubicBezTo>
                <a:cubicBezTo>
                  <a:pt x="243" y="142"/>
                  <a:pt x="247" y="133"/>
                  <a:pt x="247" y="121"/>
                </a:cubicBezTo>
                <a:cubicBezTo>
                  <a:pt x="292" y="177"/>
                  <a:pt x="315" y="242"/>
                  <a:pt x="315" y="317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5">
              <a:latin typeface="+mn-ea"/>
            </a:endParaRPr>
          </a:p>
        </p:txBody>
      </p:sp>
      <p:sp>
        <p:nvSpPr>
          <p:cNvPr id="72" name="Freeform 7"/>
          <p:cNvSpPr/>
          <p:nvPr/>
        </p:nvSpPr>
        <p:spPr bwMode="auto">
          <a:xfrm>
            <a:off x="4077152" y="2968340"/>
            <a:ext cx="2034113" cy="2480896"/>
          </a:xfrm>
          <a:custGeom>
            <a:avLst/>
            <a:gdLst/>
            <a:ahLst/>
            <a:cxnLst>
              <a:cxn ang="0">
                <a:pos x="172" y="72"/>
              </a:cxn>
              <a:cxn ang="0">
                <a:pos x="172" y="73"/>
              </a:cxn>
              <a:cxn ang="0">
                <a:pos x="214" y="176"/>
              </a:cxn>
              <a:cxn ang="0">
                <a:pos x="318" y="219"/>
              </a:cxn>
              <a:cxn ang="0">
                <a:pos x="320" y="219"/>
              </a:cxn>
              <a:cxn ang="0">
                <a:pos x="320" y="264"/>
              </a:cxn>
              <a:cxn ang="0">
                <a:pos x="317" y="261"/>
              </a:cxn>
              <a:cxn ang="0">
                <a:pos x="288" y="249"/>
              </a:cxn>
              <a:cxn ang="0">
                <a:pos x="259" y="261"/>
              </a:cxn>
              <a:cxn ang="0">
                <a:pos x="247" y="290"/>
              </a:cxn>
              <a:cxn ang="0">
                <a:pos x="259" y="319"/>
              </a:cxn>
              <a:cxn ang="0">
                <a:pos x="288" y="331"/>
              </a:cxn>
              <a:cxn ang="0">
                <a:pos x="317" y="319"/>
              </a:cxn>
              <a:cxn ang="0">
                <a:pos x="320" y="315"/>
              </a:cxn>
              <a:cxn ang="0">
                <a:pos x="320" y="390"/>
              </a:cxn>
              <a:cxn ang="0">
                <a:pos x="318" y="390"/>
              </a:cxn>
              <a:cxn ang="0">
                <a:pos x="117" y="319"/>
              </a:cxn>
              <a:cxn ang="0">
                <a:pos x="119" y="317"/>
              </a:cxn>
              <a:cxn ang="0">
                <a:pos x="151" y="303"/>
              </a:cxn>
              <a:cxn ang="0">
                <a:pos x="164" y="272"/>
              </a:cxn>
              <a:cxn ang="0">
                <a:pos x="151" y="240"/>
              </a:cxn>
              <a:cxn ang="0">
                <a:pos x="119" y="227"/>
              </a:cxn>
              <a:cxn ang="0">
                <a:pos x="87" y="240"/>
              </a:cxn>
              <a:cxn ang="0">
                <a:pos x="74" y="272"/>
              </a:cxn>
              <a:cxn ang="0">
                <a:pos x="72" y="274"/>
              </a:cxn>
              <a:cxn ang="0">
                <a:pos x="0" y="72"/>
              </a:cxn>
              <a:cxn ang="0">
                <a:pos x="0" y="72"/>
              </a:cxn>
              <a:cxn ang="0">
                <a:pos x="74" y="72"/>
              </a:cxn>
              <a:cxn ang="0">
                <a:pos x="71" y="69"/>
              </a:cxn>
              <a:cxn ang="0">
                <a:pos x="59" y="40"/>
              </a:cxn>
              <a:cxn ang="0">
                <a:pos x="71" y="11"/>
              </a:cxn>
              <a:cxn ang="0">
                <a:pos x="100" y="0"/>
              </a:cxn>
              <a:cxn ang="0">
                <a:pos x="129" y="11"/>
              </a:cxn>
              <a:cxn ang="0">
                <a:pos x="141" y="40"/>
              </a:cxn>
              <a:cxn ang="0">
                <a:pos x="129" y="69"/>
              </a:cxn>
              <a:cxn ang="0">
                <a:pos x="126" y="72"/>
              </a:cxn>
              <a:cxn ang="0">
                <a:pos x="172" y="72"/>
              </a:cxn>
            </a:cxnLst>
            <a:rect l="0" t="0" r="r" b="b"/>
            <a:pathLst>
              <a:path w="320" h="390">
                <a:moveTo>
                  <a:pt x="172" y="72"/>
                </a:moveTo>
                <a:cubicBezTo>
                  <a:pt x="172" y="72"/>
                  <a:pt x="172" y="72"/>
                  <a:pt x="172" y="73"/>
                </a:cubicBezTo>
                <a:cubicBezTo>
                  <a:pt x="172" y="113"/>
                  <a:pt x="186" y="147"/>
                  <a:pt x="214" y="176"/>
                </a:cubicBezTo>
                <a:cubicBezTo>
                  <a:pt x="243" y="205"/>
                  <a:pt x="277" y="219"/>
                  <a:pt x="318" y="219"/>
                </a:cubicBezTo>
                <a:cubicBezTo>
                  <a:pt x="319" y="219"/>
                  <a:pt x="320" y="219"/>
                  <a:pt x="320" y="219"/>
                </a:cubicBezTo>
                <a:cubicBezTo>
                  <a:pt x="320" y="264"/>
                  <a:pt x="320" y="264"/>
                  <a:pt x="320" y="264"/>
                </a:cubicBezTo>
                <a:cubicBezTo>
                  <a:pt x="319" y="263"/>
                  <a:pt x="318" y="262"/>
                  <a:pt x="317" y="261"/>
                </a:cubicBezTo>
                <a:cubicBezTo>
                  <a:pt x="309" y="253"/>
                  <a:pt x="300" y="249"/>
                  <a:pt x="288" y="249"/>
                </a:cubicBezTo>
                <a:cubicBezTo>
                  <a:pt x="277" y="249"/>
                  <a:pt x="267" y="253"/>
                  <a:pt x="259" y="261"/>
                </a:cubicBezTo>
                <a:cubicBezTo>
                  <a:pt x="251" y="269"/>
                  <a:pt x="247" y="278"/>
                  <a:pt x="247" y="290"/>
                </a:cubicBezTo>
                <a:cubicBezTo>
                  <a:pt x="247" y="301"/>
                  <a:pt x="251" y="311"/>
                  <a:pt x="259" y="319"/>
                </a:cubicBezTo>
                <a:cubicBezTo>
                  <a:pt x="267" y="327"/>
                  <a:pt x="277" y="331"/>
                  <a:pt x="288" y="331"/>
                </a:cubicBezTo>
                <a:cubicBezTo>
                  <a:pt x="300" y="331"/>
                  <a:pt x="309" y="327"/>
                  <a:pt x="317" y="319"/>
                </a:cubicBezTo>
                <a:cubicBezTo>
                  <a:pt x="318" y="317"/>
                  <a:pt x="319" y="316"/>
                  <a:pt x="320" y="315"/>
                </a:cubicBezTo>
                <a:cubicBezTo>
                  <a:pt x="320" y="390"/>
                  <a:pt x="320" y="390"/>
                  <a:pt x="320" y="390"/>
                </a:cubicBezTo>
                <a:cubicBezTo>
                  <a:pt x="319" y="390"/>
                  <a:pt x="319" y="390"/>
                  <a:pt x="318" y="390"/>
                </a:cubicBezTo>
                <a:cubicBezTo>
                  <a:pt x="241" y="390"/>
                  <a:pt x="174" y="366"/>
                  <a:pt x="117" y="319"/>
                </a:cubicBezTo>
                <a:cubicBezTo>
                  <a:pt x="119" y="317"/>
                  <a:pt x="119" y="317"/>
                  <a:pt x="119" y="317"/>
                </a:cubicBezTo>
                <a:cubicBezTo>
                  <a:pt x="132" y="317"/>
                  <a:pt x="142" y="312"/>
                  <a:pt x="151" y="303"/>
                </a:cubicBezTo>
                <a:cubicBezTo>
                  <a:pt x="160" y="295"/>
                  <a:pt x="164" y="284"/>
                  <a:pt x="164" y="272"/>
                </a:cubicBezTo>
                <a:cubicBezTo>
                  <a:pt x="164" y="259"/>
                  <a:pt x="160" y="249"/>
                  <a:pt x="151" y="240"/>
                </a:cubicBezTo>
                <a:cubicBezTo>
                  <a:pt x="142" y="231"/>
                  <a:pt x="132" y="227"/>
                  <a:pt x="119" y="227"/>
                </a:cubicBezTo>
                <a:cubicBezTo>
                  <a:pt x="107" y="227"/>
                  <a:pt x="96" y="231"/>
                  <a:pt x="87" y="240"/>
                </a:cubicBezTo>
                <a:cubicBezTo>
                  <a:pt x="79" y="249"/>
                  <a:pt x="74" y="259"/>
                  <a:pt x="74" y="272"/>
                </a:cubicBezTo>
                <a:cubicBezTo>
                  <a:pt x="72" y="274"/>
                  <a:pt x="72" y="274"/>
                  <a:pt x="72" y="274"/>
                </a:cubicBezTo>
                <a:cubicBezTo>
                  <a:pt x="24" y="217"/>
                  <a:pt x="0" y="149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74" y="72"/>
                  <a:pt x="74" y="72"/>
                  <a:pt x="74" y="72"/>
                </a:cubicBezTo>
                <a:cubicBezTo>
                  <a:pt x="73" y="71"/>
                  <a:pt x="72" y="70"/>
                  <a:pt x="71" y="69"/>
                </a:cubicBezTo>
                <a:cubicBezTo>
                  <a:pt x="63" y="61"/>
                  <a:pt x="59" y="52"/>
                  <a:pt x="59" y="40"/>
                </a:cubicBezTo>
                <a:cubicBezTo>
                  <a:pt x="59" y="29"/>
                  <a:pt x="63" y="19"/>
                  <a:pt x="71" y="11"/>
                </a:cubicBezTo>
                <a:cubicBezTo>
                  <a:pt x="79" y="4"/>
                  <a:pt x="89" y="0"/>
                  <a:pt x="100" y="0"/>
                </a:cubicBezTo>
                <a:cubicBezTo>
                  <a:pt x="111" y="0"/>
                  <a:pt x="121" y="4"/>
                  <a:pt x="129" y="11"/>
                </a:cubicBezTo>
                <a:cubicBezTo>
                  <a:pt x="137" y="19"/>
                  <a:pt x="141" y="29"/>
                  <a:pt x="141" y="40"/>
                </a:cubicBezTo>
                <a:cubicBezTo>
                  <a:pt x="141" y="52"/>
                  <a:pt x="137" y="61"/>
                  <a:pt x="129" y="69"/>
                </a:cubicBezTo>
                <a:cubicBezTo>
                  <a:pt x="128" y="70"/>
                  <a:pt x="127" y="71"/>
                  <a:pt x="126" y="72"/>
                </a:cubicBezTo>
                <a:lnTo>
                  <a:pt x="172" y="72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5">
              <a:latin typeface="+mn-ea"/>
            </a:endParaRPr>
          </a:p>
        </p:txBody>
      </p:sp>
      <p:sp>
        <p:nvSpPr>
          <p:cNvPr id="73" name="Freeform 8"/>
          <p:cNvSpPr/>
          <p:nvPr/>
        </p:nvSpPr>
        <p:spPr bwMode="auto">
          <a:xfrm>
            <a:off x="4077149" y="1408761"/>
            <a:ext cx="2480896" cy="2017464"/>
          </a:xfrm>
          <a:custGeom>
            <a:avLst/>
            <a:gdLst/>
            <a:ahLst/>
            <a:cxnLst>
              <a:cxn ang="0">
                <a:pos x="172" y="317"/>
              </a:cxn>
              <a:cxn ang="0">
                <a:pos x="126" y="317"/>
              </a:cxn>
              <a:cxn ang="0">
                <a:pos x="129" y="314"/>
              </a:cxn>
              <a:cxn ang="0">
                <a:pos x="141" y="285"/>
              </a:cxn>
              <a:cxn ang="0">
                <a:pos x="129" y="256"/>
              </a:cxn>
              <a:cxn ang="0">
                <a:pos x="100" y="245"/>
              </a:cxn>
              <a:cxn ang="0">
                <a:pos x="71" y="256"/>
              </a:cxn>
              <a:cxn ang="0">
                <a:pos x="59" y="285"/>
              </a:cxn>
              <a:cxn ang="0">
                <a:pos x="71" y="314"/>
              </a:cxn>
              <a:cxn ang="0">
                <a:pos x="74" y="317"/>
              </a:cxn>
              <a:cxn ang="0">
                <a:pos x="0" y="317"/>
              </a:cxn>
              <a:cxn ang="0">
                <a:pos x="74" y="114"/>
              </a:cxn>
              <a:cxn ang="0">
                <a:pos x="72" y="114"/>
              </a:cxn>
              <a:cxn ang="0">
                <a:pos x="43" y="102"/>
              </a:cxn>
              <a:cxn ang="0">
                <a:pos x="31" y="73"/>
              </a:cxn>
              <a:cxn ang="0">
                <a:pos x="43" y="44"/>
              </a:cxn>
              <a:cxn ang="0">
                <a:pos x="72" y="32"/>
              </a:cxn>
              <a:cxn ang="0">
                <a:pos x="101" y="44"/>
              </a:cxn>
              <a:cxn ang="0">
                <a:pos x="113" y="73"/>
              </a:cxn>
              <a:cxn ang="0">
                <a:pos x="113" y="75"/>
              </a:cxn>
              <a:cxn ang="0">
                <a:pos x="318" y="0"/>
              </a:cxn>
              <a:cxn ang="0">
                <a:pos x="320" y="0"/>
              </a:cxn>
              <a:cxn ang="0">
                <a:pos x="320" y="70"/>
              </a:cxn>
              <a:cxn ang="0">
                <a:pos x="349" y="58"/>
              </a:cxn>
              <a:cxn ang="0">
                <a:pos x="378" y="70"/>
              </a:cxn>
              <a:cxn ang="0">
                <a:pos x="390" y="99"/>
              </a:cxn>
              <a:cxn ang="0">
                <a:pos x="378" y="128"/>
              </a:cxn>
              <a:cxn ang="0">
                <a:pos x="349" y="140"/>
              </a:cxn>
              <a:cxn ang="0">
                <a:pos x="320" y="128"/>
              </a:cxn>
              <a:cxn ang="0">
                <a:pos x="320" y="171"/>
              </a:cxn>
              <a:cxn ang="0">
                <a:pos x="318" y="171"/>
              </a:cxn>
              <a:cxn ang="0">
                <a:pos x="214" y="214"/>
              </a:cxn>
              <a:cxn ang="0">
                <a:pos x="172" y="317"/>
              </a:cxn>
            </a:cxnLst>
            <a:rect l="0" t="0" r="r" b="b"/>
            <a:pathLst>
              <a:path w="390" h="317">
                <a:moveTo>
                  <a:pt x="172" y="317"/>
                </a:moveTo>
                <a:cubicBezTo>
                  <a:pt x="126" y="317"/>
                  <a:pt x="126" y="317"/>
                  <a:pt x="126" y="317"/>
                </a:cubicBezTo>
                <a:cubicBezTo>
                  <a:pt x="127" y="316"/>
                  <a:pt x="128" y="315"/>
                  <a:pt x="129" y="314"/>
                </a:cubicBezTo>
                <a:cubicBezTo>
                  <a:pt x="137" y="306"/>
                  <a:pt x="141" y="297"/>
                  <a:pt x="141" y="285"/>
                </a:cubicBezTo>
                <a:cubicBezTo>
                  <a:pt x="141" y="274"/>
                  <a:pt x="137" y="264"/>
                  <a:pt x="129" y="256"/>
                </a:cubicBezTo>
                <a:cubicBezTo>
                  <a:pt x="121" y="249"/>
                  <a:pt x="111" y="245"/>
                  <a:pt x="100" y="245"/>
                </a:cubicBezTo>
                <a:cubicBezTo>
                  <a:pt x="89" y="245"/>
                  <a:pt x="79" y="249"/>
                  <a:pt x="71" y="256"/>
                </a:cubicBezTo>
                <a:cubicBezTo>
                  <a:pt x="63" y="264"/>
                  <a:pt x="59" y="274"/>
                  <a:pt x="59" y="285"/>
                </a:cubicBezTo>
                <a:cubicBezTo>
                  <a:pt x="59" y="297"/>
                  <a:pt x="63" y="306"/>
                  <a:pt x="71" y="314"/>
                </a:cubicBezTo>
                <a:cubicBezTo>
                  <a:pt x="72" y="315"/>
                  <a:pt x="73" y="316"/>
                  <a:pt x="74" y="317"/>
                </a:cubicBezTo>
                <a:cubicBezTo>
                  <a:pt x="0" y="317"/>
                  <a:pt x="0" y="317"/>
                  <a:pt x="0" y="317"/>
                </a:cubicBezTo>
                <a:cubicBezTo>
                  <a:pt x="0" y="239"/>
                  <a:pt x="25" y="171"/>
                  <a:pt x="74" y="114"/>
                </a:cubicBezTo>
                <a:cubicBezTo>
                  <a:pt x="73" y="114"/>
                  <a:pt x="73" y="114"/>
                  <a:pt x="72" y="114"/>
                </a:cubicBezTo>
                <a:cubicBezTo>
                  <a:pt x="61" y="114"/>
                  <a:pt x="51" y="110"/>
                  <a:pt x="43" y="102"/>
                </a:cubicBezTo>
                <a:cubicBezTo>
                  <a:pt x="35" y="94"/>
                  <a:pt x="31" y="84"/>
                  <a:pt x="31" y="73"/>
                </a:cubicBezTo>
                <a:cubicBezTo>
                  <a:pt x="31" y="62"/>
                  <a:pt x="35" y="52"/>
                  <a:pt x="43" y="44"/>
                </a:cubicBezTo>
                <a:cubicBezTo>
                  <a:pt x="51" y="36"/>
                  <a:pt x="61" y="32"/>
                  <a:pt x="72" y="32"/>
                </a:cubicBezTo>
                <a:cubicBezTo>
                  <a:pt x="83" y="32"/>
                  <a:pt x="93" y="36"/>
                  <a:pt x="101" y="44"/>
                </a:cubicBezTo>
                <a:cubicBezTo>
                  <a:pt x="109" y="52"/>
                  <a:pt x="113" y="62"/>
                  <a:pt x="113" y="73"/>
                </a:cubicBezTo>
                <a:cubicBezTo>
                  <a:pt x="113" y="74"/>
                  <a:pt x="113" y="74"/>
                  <a:pt x="113" y="75"/>
                </a:cubicBezTo>
                <a:cubicBezTo>
                  <a:pt x="170" y="25"/>
                  <a:pt x="239" y="0"/>
                  <a:pt x="318" y="0"/>
                </a:cubicBezTo>
                <a:cubicBezTo>
                  <a:pt x="319" y="0"/>
                  <a:pt x="319" y="0"/>
                  <a:pt x="320" y="0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8" y="62"/>
                  <a:pt x="338" y="58"/>
                  <a:pt x="349" y="58"/>
                </a:cubicBezTo>
                <a:cubicBezTo>
                  <a:pt x="361" y="58"/>
                  <a:pt x="370" y="62"/>
                  <a:pt x="378" y="70"/>
                </a:cubicBezTo>
                <a:cubicBezTo>
                  <a:pt x="386" y="78"/>
                  <a:pt x="390" y="88"/>
                  <a:pt x="390" y="99"/>
                </a:cubicBezTo>
                <a:cubicBezTo>
                  <a:pt x="390" y="110"/>
                  <a:pt x="386" y="120"/>
                  <a:pt x="378" y="128"/>
                </a:cubicBezTo>
                <a:cubicBezTo>
                  <a:pt x="370" y="136"/>
                  <a:pt x="361" y="140"/>
                  <a:pt x="349" y="140"/>
                </a:cubicBezTo>
                <a:cubicBezTo>
                  <a:pt x="338" y="140"/>
                  <a:pt x="328" y="136"/>
                  <a:pt x="320" y="128"/>
                </a:cubicBezTo>
                <a:cubicBezTo>
                  <a:pt x="320" y="171"/>
                  <a:pt x="320" y="171"/>
                  <a:pt x="320" y="171"/>
                </a:cubicBezTo>
                <a:cubicBezTo>
                  <a:pt x="320" y="171"/>
                  <a:pt x="319" y="171"/>
                  <a:pt x="318" y="171"/>
                </a:cubicBezTo>
                <a:cubicBezTo>
                  <a:pt x="277" y="171"/>
                  <a:pt x="243" y="186"/>
                  <a:pt x="214" y="214"/>
                </a:cubicBezTo>
                <a:cubicBezTo>
                  <a:pt x="186" y="242"/>
                  <a:pt x="172" y="277"/>
                  <a:pt x="172" y="317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5">
              <a:latin typeface="+mn-ea"/>
            </a:endParaRPr>
          </a:p>
        </p:txBody>
      </p:sp>
      <p:grpSp>
        <p:nvGrpSpPr>
          <p:cNvPr id="74" name="Group 10"/>
          <p:cNvGrpSpPr/>
          <p:nvPr/>
        </p:nvGrpSpPr>
        <p:grpSpPr>
          <a:xfrm>
            <a:off x="920224" y="4114413"/>
            <a:ext cx="3459125" cy="1231107"/>
            <a:chOff x="606056" y="712381"/>
            <a:chExt cx="2594344" cy="923330"/>
          </a:xfrm>
        </p:grpSpPr>
        <p:sp>
          <p:nvSpPr>
            <p:cNvPr id="75" name="TextBox 11"/>
            <p:cNvSpPr txBox="1"/>
            <p:nvPr/>
          </p:nvSpPr>
          <p:spPr>
            <a:xfrm>
              <a:off x="606056" y="712381"/>
              <a:ext cx="259434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添加标题</a:t>
              </a:r>
              <a:endParaRPr 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6" name="TextBox 12"/>
            <p:cNvSpPr txBox="1"/>
            <p:nvPr/>
          </p:nvSpPr>
          <p:spPr>
            <a:xfrm>
              <a:off x="606056" y="1012463"/>
              <a:ext cx="259434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7" name="Group 13"/>
          <p:cNvGrpSpPr/>
          <p:nvPr/>
        </p:nvGrpSpPr>
        <p:grpSpPr>
          <a:xfrm>
            <a:off x="920224" y="1319761"/>
            <a:ext cx="3459125" cy="1231107"/>
            <a:chOff x="606056" y="712381"/>
            <a:chExt cx="2594344" cy="923330"/>
          </a:xfrm>
        </p:grpSpPr>
        <p:sp>
          <p:nvSpPr>
            <p:cNvPr id="78" name="TextBox 14"/>
            <p:cNvSpPr txBox="1"/>
            <p:nvPr/>
          </p:nvSpPr>
          <p:spPr>
            <a:xfrm>
              <a:off x="606056" y="712381"/>
              <a:ext cx="259434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添加标题</a:t>
              </a:r>
              <a:endParaRPr 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9" name="TextBox 15"/>
            <p:cNvSpPr txBox="1"/>
            <p:nvPr/>
          </p:nvSpPr>
          <p:spPr>
            <a:xfrm>
              <a:off x="606056" y="1012463"/>
              <a:ext cx="259434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0" name="Group 16"/>
          <p:cNvGrpSpPr/>
          <p:nvPr/>
        </p:nvGrpSpPr>
        <p:grpSpPr>
          <a:xfrm>
            <a:off x="6713416" y="4209209"/>
            <a:ext cx="3459125" cy="1231107"/>
            <a:chOff x="606056" y="712381"/>
            <a:chExt cx="2594344" cy="923330"/>
          </a:xfrm>
        </p:grpSpPr>
        <p:sp>
          <p:nvSpPr>
            <p:cNvPr id="81" name="TextBox 17"/>
            <p:cNvSpPr txBox="1"/>
            <p:nvPr/>
          </p:nvSpPr>
          <p:spPr>
            <a:xfrm>
              <a:off x="606056" y="712381"/>
              <a:ext cx="259434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添加标题</a:t>
              </a:r>
              <a:endParaRPr 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2" name="TextBox 18"/>
            <p:cNvSpPr txBox="1"/>
            <p:nvPr/>
          </p:nvSpPr>
          <p:spPr>
            <a:xfrm>
              <a:off x="606056" y="1012463"/>
              <a:ext cx="259434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3" name="Group 19"/>
          <p:cNvGrpSpPr/>
          <p:nvPr/>
        </p:nvGrpSpPr>
        <p:grpSpPr>
          <a:xfrm>
            <a:off x="8583003" y="1319761"/>
            <a:ext cx="3459125" cy="1231107"/>
            <a:chOff x="606056" y="712381"/>
            <a:chExt cx="2594344" cy="923330"/>
          </a:xfrm>
        </p:grpSpPr>
        <p:sp>
          <p:nvSpPr>
            <p:cNvPr id="84" name="TextBox 20"/>
            <p:cNvSpPr txBox="1"/>
            <p:nvPr/>
          </p:nvSpPr>
          <p:spPr>
            <a:xfrm>
              <a:off x="606056" y="712381"/>
              <a:ext cx="259434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添加标题</a:t>
              </a:r>
              <a:endParaRPr 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5" name="TextBox 21"/>
            <p:cNvSpPr txBox="1"/>
            <p:nvPr/>
          </p:nvSpPr>
          <p:spPr>
            <a:xfrm>
              <a:off x="606056" y="1012463"/>
              <a:ext cx="259434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86" name="Freeform 115"/>
          <p:cNvSpPr>
            <a:spLocks noEditPoints="1"/>
          </p:cNvSpPr>
          <p:nvPr/>
        </p:nvSpPr>
        <p:spPr bwMode="auto">
          <a:xfrm>
            <a:off x="4438416" y="3695859"/>
            <a:ext cx="550115" cy="420956"/>
          </a:xfrm>
          <a:custGeom>
            <a:avLst/>
            <a:gdLst>
              <a:gd name="T0" fmla="*/ 48 w 49"/>
              <a:gd name="T1" fmla="*/ 30 h 37"/>
              <a:gd name="T2" fmla="*/ 41 w 49"/>
              <a:gd name="T3" fmla="*/ 37 h 37"/>
              <a:gd name="T4" fmla="*/ 7 w 49"/>
              <a:gd name="T5" fmla="*/ 37 h 37"/>
              <a:gd name="T6" fmla="*/ 0 w 49"/>
              <a:gd name="T7" fmla="*/ 30 h 37"/>
              <a:gd name="T8" fmla="*/ 48 w 49"/>
              <a:gd name="T9" fmla="*/ 30 h 37"/>
              <a:gd name="T10" fmla="*/ 39 w 49"/>
              <a:gd name="T11" fmla="*/ 20 h 37"/>
              <a:gd name="T12" fmla="*/ 37 w 49"/>
              <a:gd name="T13" fmla="*/ 20 h 37"/>
              <a:gd name="T14" fmla="*/ 37 w 49"/>
              <a:gd name="T15" fmla="*/ 21 h 37"/>
              <a:gd name="T16" fmla="*/ 31 w 49"/>
              <a:gd name="T17" fmla="*/ 27 h 37"/>
              <a:gd name="T18" fmla="*/ 13 w 49"/>
              <a:gd name="T19" fmla="*/ 27 h 37"/>
              <a:gd name="T20" fmla="*/ 7 w 49"/>
              <a:gd name="T21" fmla="*/ 21 h 37"/>
              <a:gd name="T22" fmla="*/ 7 w 49"/>
              <a:gd name="T23" fmla="*/ 1 h 37"/>
              <a:gd name="T24" fmla="*/ 8 w 49"/>
              <a:gd name="T25" fmla="*/ 0 h 37"/>
              <a:gd name="T26" fmla="*/ 39 w 49"/>
              <a:gd name="T27" fmla="*/ 0 h 37"/>
              <a:gd name="T28" fmla="*/ 49 w 49"/>
              <a:gd name="T29" fmla="*/ 10 h 37"/>
              <a:gd name="T30" fmla="*/ 39 w 49"/>
              <a:gd name="T31" fmla="*/ 20 h 37"/>
              <a:gd name="T32" fmla="*/ 39 w 49"/>
              <a:gd name="T33" fmla="*/ 5 h 37"/>
              <a:gd name="T34" fmla="*/ 37 w 49"/>
              <a:gd name="T35" fmla="*/ 5 h 37"/>
              <a:gd name="T36" fmla="*/ 37 w 49"/>
              <a:gd name="T37" fmla="*/ 15 h 37"/>
              <a:gd name="T38" fmla="*/ 39 w 49"/>
              <a:gd name="T39" fmla="*/ 15 h 37"/>
              <a:gd name="T40" fmla="*/ 44 w 49"/>
              <a:gd name="T41" fmla="*/ 10 h 37"/>
              <a:gd name="T42" fmla="*/ 39 w 49"/>
              <a:gd name="T43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" h="37">
                <a:moveTo>
                  <a:pt x="48" y="30"/>
                </a:moveTo>
                <a:cubicBezTo>
                  <a:pt x="48" y="34"/>
                  <a:pt x="45" y="37"/>
                  <a:pt x="41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lnTo>
                  <a:pt x="48" y="30"/>
                </a:lnTo>
                <a:close/>
                <a:moveTo>
                  <a:pt x="39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4"/>
                  <a:pt x="35" y="27"/>
                  <a:pt x="31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9" y="27"/>
                  <a:pt x="7" y="24"/>
                  <a:pt x="7" y="21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5" y="0"/>
                  <a:pt x="49" y="4"/>
                  <a:pt x="49" y="10"/>
                </a:cubicBezTo>
                <a:cubicBezTo>
                  <a:pt x="49" y="15"/>
                  <a:pt x="45" y="20"/>
                  <a:pt x="39" y="20"/>
                </a:cubicBezTo>
                <a:close/>
                <a:moveTo>
                  <a:pt x="39" y="5"/>
                </a:moveTo>
                <a:cubicBezTo>
                  <a:pt x="37" y="5"/>
                  <a:pt x="37" y="5"/>
                  <a:pt x="37" y="5"/>
                </a:cubicBezTo>
                <a:cubicBezTo>
                  <a:pt x="37" y="15"/>
                  <a:pt x="37" y="15"/>
                  <a:pt x="37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2" y="15"/>
                  <a:pt x="44" y="13"/>
                  <a:pt x="44" y="10"/>
                </a:cubicBezTo>
                <a:cubicBezTo>
                  <a:pt x="44" y="7"/>
                  <a:pt x="42" y="5"/>
                  <a:pt x="39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87" name="Freeform 117"/>
          <p:cNvSpPr>
            <a:spLocks noEditPoints="1"/>
          </p:cNvSpPr>
          <p:nvPr/>
        </p:nvSpPr>
        <p:spPr bwMode="auto">
          <a:xfrm>
            <a:off x="4753312" y="2113449"/>
            <a:ext cx="574029" cy="535760"/>
          </a:xfrm>
          <a:custGeom>
            <a:avLst/>
            <a:gdLst>
              <a:gd name="T0" fmla="*/ 29 w 51"/>
              <a:gd name="T1" fmla="*/ 28 h 47"/>
              <a:gd name="T2" fmla="*/ 31 w 51"/>
              <a:gd name="T3" fmla="*/ 33 h 47"/>
              <a:gd name="T4" fmla="*/ 26 w 51"/>
              <a:gd name="T5" fmla="*/ 38 h 47"/>
              <a:gd name="T6" fmla="*/ 20 w 51"/>
              <a:gd name="T7" fmla="*/ 40 h 47"/>
              <a:gd name="T8" fmla="*/ 14 w 51"/>
              <a:gd name="T9" fmla="*/ 40 h 47"/>
              <a:gd name="T10" fmla="*/ 8 w 51"/>
              <a:gd name="T11" fmla="*/ 38 h 47"/>
              <a:gd name="T12" fmla="*/ 3 w 51"/>
              <a:gd name="T13" fmla="*/ 33 h 47"/>
              <a:gd name="T14" fmla="*/ 4 w 51"/>
              <a:gd name="T15" fmla="*/ 28 h 47"/>
              <a:gd name="T16" fmla="*/ 0 w 51"/>
              <a:gd name="T17" fmla="*/ 21 h 47"/>
              <a:gd name="T18" fmla="*/ 5 w 51"/>
              <a:gd name="T19" fmla="*/ 18 h 47"/>
              <a:gd name="T20" fmla="*/ 3 w 51"/>
              <a:gd name="T21" fmla="*/ 14 h 47"/>
              <a:gd name="T22" fmla="*/ 11 w 51"/>
              <a:gd name="T23" fmla="*/ 12 h 47"/>
              <a:gd name="T24" fmla="*/ 14 w 51"/>
              <a:gd name="T25" fmla="*/ 7 h 47"/>
              <a:gd name="T26" fmla="*/ 21 w 51"/>
              <a:gd name="T27" fmla="*/ 11 h 47"/>
              <a:gd name="T28" fmla="*/ 27 w 51"/>
              <a:gd name="T29" fmla="*/ 10 h 47"/>
              <a:gd name="T30" fmla="*/ 31 w 51"/>
              <a:gd name="T31" fmla="*/ 15 h 47"/>
              <a:gd name="T32" fmla="*/ 33 w 51"/>
              <a:gd name="T33" fmla="*/ 21 h 47"/>
              <a:gd name="T34" fmla="*/ 17 w 51"/>
              <a:gd name="T35" fmla="*/ 17 h 47"/>
              <a:gd name="T36" fmla="*/ 24 w 51"/>
              <a:gd name="T37" fmla="*/ 24 h 47"/>
              <a:gd name="T38" fmla="*/ 47 w 51"/>
              <a:gd name="T39" fmla="*/ 13 h 47"/>
              <a:gd name="T40" fmla="*/ 48 w 51"/>
              <a:gd name="T41" fmla="*/ 18 h 47"/>
              <a:gd name="T42" fmla="*/ 41 w 51"/>
              <a:gd name="T43" fmla="*/ 17 h 47"/>
              <a:gd name="T44" fmla="*/ 34 w 51"/>
              <a:gd name="T45" fmla="*/ 18 h 47"/>
              <a:gd name="T46" fmla="*/ 35 w 51"/>
              <a:gd name="T47" fmla="*/ 13 h 47"/>
              <a:gd name="T48" fmla="*/ 35 w 51"/>
              <a:gd name="T49" fmla="*/ 7 h 47"/>
              <a:gd name="T50" fmla="*/ 34 w 51"/>
              <a:gd name="T51" fmla="*/ 2 h 47"/>
              <a:gd name="T52" fmla="*/ 41 w 51"/>
              <a:gd name="T53" fmla="*/ 3 h 47"/>
              <a:gd name="T54" fmla="*/ 44 w 51"/>
              <a:gd name="T55" fmla="*/ 0 h 47"/>
              <a:gd name="T56" fmla="*/ 46 w 51"/>
              <a:gd name="T57" fmla="*/ 6 h 47"/>
              <a:gd name="T58" fmla="*/ 51 w 51"/>
              <a:gd name="T59" fmla="*/ 12 h 47"/>
              <a:gd name="T60" fmla="*/ 46 w 51"/>
              <a:gd name="T61" fmla="*/ 42 h 47"/>
              <a:gd name="T62" fmla="*/ 44 w 51"/>
              <a:gd name="T63" fmla="*/ 47 h 47"/>
              <a:gd name="T64" fmla="*/ 40 w 51"/>
              <a:gd name="T65" fmla="*/ 44 h 47"/>
              <a:gd name="T66" fmla="*/ 34 w 51"/>
              <a:gd name="T67" fmla="*/ 45 h 47"/>
              <a:gd name="T68" fmla="*/ 31 w 51"/>
              <a:gd name="T69" fmla="*/ 39 h 47"/>
              <a:gd name="T70" fmla="*/ 35 w 51"/>
              <a:gd name="T71" fmla="*/ 33 h 47"/>
              <a:gd name="T72" fmla="*/ 37 w 51"/>
              <a:gd name="T73" fmla="*/ 28 h 47"/>
              <a:gd name="T74" fmla="*/ 42 w 51"/>
              <a:gd name="T75" fmla="*/ 31 h 47"/>
              <a:gd name="T76" fmla="*/ 48 w 51"/>
              <a:gd name="T77" fmla="*/ 30 h 47"/>
              <a:gd name="T78" fmla="*/ 47 w 51"/>
              <a:gd name="T79" fmla="*/ 35 h 47"/>
              <a:gd name="T80" fmla="*/ 41 w 51"/>
              <a:gd name="T81" fmla="*/ 7 h 47"/>
              <a:gd name="T82" fmla="*/ 44 w 51"/>
              <a:gd name="T83" fmla="*/ 10 h 47"/>
              <a:gd name="T84" fmla="*/ 37 w 51"/>
              <a:gd name="T85" fmla="*/ 38 h 47"/>
              <a:gd name="T86" fmla="*/ 41 w 51"/>
              <a:gd name="T87" fmla="*/ 3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" h="47">
                <a:moveTo>
                  <a:pt x="34" y="26"/>
                </a:moveTo>
                <a:cubicBezTo>
                  <a:pt x="34" y="27"/>
                  <a:pt x="34" y="27"/>
                  <a:pt x="33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9"/>
                  <a:pt x="29" y="29"/>
                  <a:pt x="28" y="30"/>
                </a:cubicBezTo>
                <a:cubicBezTo>
                  <a:pt x="29" y="31"/>
                  <a:pt x="30" y="32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5"/>
                  <a:pt x="27" y="38"/>
                  <a:pt x="2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2" y="36"/>
                  <a:pt x="22" y="36"/>
                  <a:pt x="21" y="36"/>
                </a:cubicBezTo>
                <a:cubicBezTo>
                  <a:pt x="21" y="38"/>
                  <a:pt x="21" y="39"/>
                  <a:pt x="20" y="40"/>
                </a:cubicBezTo>
                <a:cubicBezTo>
                  <a:pt x="20" y="41"/>
                  <a:pt x="20" y="41"/>
                  <a:pt x="19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0"/>
                </a:cubicBezTo>
                <a:cubicBezTo>
                  <a:pt x="13" y="36"/>
                  <a:pt x="13" y="36"/>
                  <a:pt x="13" y="36"/>
                </a:cubicBezTo>
                <a:cubicBezTo>
                  <a:pt x="12" y="36"/>
                  <a:pt x="12" y="36"/>
                  <a:pt x="11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7"/>
                  <a:pt x="3" y="34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2"/>
                  <a:pt x="5" y="31"/>
                  <a:pt x="5" y="30"/>
                </a:cubicBezTo>
                <a:cubicBezTo>
                  <a:pt x="5" y="29"/>
                  <a:pt x="5" y="28"/>
                  <a:pt x="4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3" y="15"/>
                </a:cubicBezTo>
                <a:cubicBezTo>
                  <a:pt x="3" y="15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7" y="10"/>
                  <a:pt x="7" y="10"/>
                </a:cubicBezTo>
                <a:cubicBezTo>
                  <a:pt x="7" y="10"/>
                  <a:pt x="8" y="10"/>
                  <a:pt x="8" y="10"/>
                </a:cubicBezTo>
                <a:cubicBezTo>
                  <a:pt x="11" y="12"/>
                  <a:pt x="11" y="12"/>
                  <a:pt x="11" y="12"/>
                </a:cubicBezTo>
                <a:cubicBezTo>
                  <a:pt x="12" y="12"/>
                  <a:pt x="12" y="12"/>
                  <a:pt x="13" y="11"/>
                </a:cubicBezTo>
                <a:cubicBezTo>
                  <a:pt x="13" y="10"/>
                  <a:pt x="13" y="9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11"/>
                  <a:pt x="21" y="11"/>
                  <a:pt x="21" y="11"/>
                </a:cubicBezTo>
                <a:cubicBezTo>
                  <a:pt x="22" y="12"/>
                  <a:pt x="22" y="12"/>
                  <a:pt x="23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8" y="11"/>
                  <a:pt x="31" y="13"/>
                  <a:pt x="31" y="14"/>
                </a:cubicBezTo>
                <a:cubicBezTo>
                  <a:pt x="31" y="14"/>
                  <a:pt x="31" y="15"/>
                  <a:pt x="31" y="15"/>
                </a:cubicBezTo>
                <a:cubicBezTo>
                  <a:pt x="30" y="16"/>
                  <a:pt x="29" y="17"/>
                  <a:pt x="28" y="18"/>
                </a:cubicBezTo>
                <a:cubicBezTo>
                  <a:pt x="29" y="19"/>
                  <a:pt x="29" y="19"/>
                  <a:pt x="29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lnTo>
                  <a:pt x="34" y="26"/>
                </a:lnTo>
                <a:close/>
                <a:moveTo>
                  <a:pt x="17" y="17"/>
                </a:moveTo>
                <a:cubicBezTo>
                  <a:pt x="13" y="17"/>
                  <a:pt x="10" y="20"/>
                  <a:pt x="10" y="24"/>
                </a:cubicBezTo>
                <a:cubicBezTo>
                  <a:pt x="10" y="28"/>
                  <a:pt x="13" y="31"/>
                  <a:pt x="17" y="31"/>
                </a:cubicBezTo>
                <a:cubicBezTo>
                  <a:pt x="21" y="31"/>
                  <a:pt x="24" y="28"/>
                  <a:pt x="24" y="24"/>
                </a:cubicBezTo>
                <a:cubicBezTo>
                  <a:pt x="24" y="20"/>
                  <a:pt x="21" y="17"/>
                  <a:pt x="17" y="17"/>
                </a:cubicBezTo>
                <a:close/>
                <a:moveTo>
                  <a:pt x="51" y="12"/>
                </a:moveTo>
                <a:cubicBezTo>
                  <a:pt x="51" y="12"/>
                  <a:pt x="48" y="13"/>
                  <a:pt x="47" y="13"/>
                </a:cubicBezTo>
                <a:cubicBezTo>
                  <a:pt x="47" y="13"/>
                  <a:pt x="47" y="14"/>
                  <a:pt x="46" y="14"/>
                </a:cubicBezTo>
                <a:cubicBezTo>
                  <a:pt x="47" y="15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7" y="18"/>
                  <a:pt x="44" y="20"/>
                  <a:pt x="44" y="20"/>
                </a:cubicBezTo>
                <a:cubicBezTo>
                  <a:pt x="44" y="20"/>
                  <a:pt x="42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0" y="17"/>
                  <a:pt x="40" y="17"/>
                </a:cubicBezTo>
                <a:cubicBezTo>
                  <a:pt x="40" y="17"/>
                  <a:pt x="38" y="20"/>
                  <a:pt x="37" y="20"/>
                </a:cubicBezTo>
                <a:cubicBezTo>
                  <a:pt x="37" y="20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5" y="15"/>
                  <a:pt x="35" y="14"/>
                </a:cubicBezTo>
                <a:cubicBezTo>
                  <a:pt x="35" y="14"/>
                  <a:pt x="35" y="13"/>
                  <a:pt x="35" y="13"/>
                </a:cubicBezTo>
                <a:cubicBezTo>
                  <a:pt x="34" y="13"/>
                  <a:pt x="31" y="12"/>
                  <a:pt x="31" y="12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4" y="7"/>
                  <a:pt x="35" y="7"/>
                </a:cubicBezTo>
                <a:cubicBezTo>
                  <a:pt x="35" y="7"/>
                  <a:pt x="35" y="6"/>
                  <a:pt x="35" y="6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2"/>
                  <a:pt x="37" y="0"/>
                  <a:pt x="37" y="0"/>
                </a:cubicBezTo>
                <a:cubicBezTo>
                  <a:pt x="38" y="0"/>
                  <a:pt x="40" y="3"/>
                  <a:pt x="40" y="3"/>
                </a:cubicBezTo>
                <a:cubicBezTo>
                  <a:pt x="40" y="3"/>
                  <a:pt x="41" y="3"/>
                  <a:pt x="41" y="3"/>
                </a:cubicBezTo>
                <a:cubicBezTo>
                  <a:pt x="41" y="3"/>
                  <a:pt x="41" y="3"/>
                  <a:pt x="42" y="3"/>
                </a:cubicBezTo>
                <a:cubicBezTo>
                  <a:pt x="42" y="2"/>
                  <a:pt x="43" y="1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3"/>
                  <a:pt x="47" y="5"/>
                  <a:pt x="46" y="6"/>
                </a:cubicBezTo>
                <a:cubicBezTo>
                  <a:pt x="47" y="6"/>
                  <a:pt x="47" y="7"/>
                  <a:pt x="47" y="7"/>
                </a:cubicBezTo>
                <a:cubicBezTo>
                  <a:pt x="48" y="7"/>
                  <a:pt x="51" y="8"/>
                  <a:pt x="51" y="8"/>
                </a:cubicBezTo>
                <a:lnTo>
                  <a:pt x="51" y="12"/>
                </a:lnTo>
                <a:close/>
                <a:moveTo>
                  <a:pt x="51" y="39"/>
                </a:moveTo>
                <a:cubicBezTo>
                  <a:pt x="51" y="40"/>
                  <a:pt x="48" y="40"/>
                  <a:pt x="47" y="40"/>
                </a:cubicBezTo>
                <a:cubicBezTo>
                  <a:pt x="47" y="41"/>
                  <a:pt x="47" y="41"/>
                  <a:pt x="46" y="42"/>
                </a:cubicBezTo>
                <a:cubicBezTo>
                  <a:pt x="47" y="42"/>
                  <a:pt x="48" y="45"/>
                  <a:pt x="48" y="45"/>
                </a:cubicBezTo>
                <a:cubicBezTo>
                  <a:pt x="48" y="45"/>
                  <a:pt x="48" y="46"/>
                  <a:pt x="48" y="46"/>
                </a:cubicBezTo>
                <a:cubicBezTo>
                  <a:pt x="47" y="46"/>
                  <a:pt x="44" y="47"/>
                  <a:pt x="44" y="47"/>
                </a:cubicBezTo>
                <a:cubicBezTo>
                  <a:pt x="44" y="47"/>
                  <a:pt x="42" y="45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4"/>
                  <a:pt x="40" y="44"/>
                  <a:pt x="40" y="44"/>
                </a:cubicBezTo>
                <a:cubicBezTo>
                  <a:pt x="40" y="45"/>
                  <a:pt x="38" y="47"/>
                  <a:pt x="37" y="47"/>
                </a:cubicBezTo>
                <a:cubicBezTo>
                  <a:pt x="37" y="47"/>
                  <a:pt x="34" y="46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4" y="45"/>
                  <a:pt x="35" y="42"/>
                  <a:pt x="35" y="42"/>
                </a:cubicBezTo>
                <a:cubicBezTo>
                  <a:pt x="35" y="41"/>
                  <a:pt x="35" y="41"/>
                  <a:pt x="35" y="40"/>
                </a:cubicBezTo>
                <a:cubicBezTo>
                  <a:pt x="34" y="40"/>
                  <a:pt x="31" y="40"/>
                  <a:pt x="31" y="39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5"/>
                  <a:pt x="34" y="35"/>
                  <a:pt x="35" y="35"/>
                </a:cubicBezTo>
                <a:cubicBezTo>
                  <a:pt x="35" y="34"/>
                  <a:pt x="35" y="34"/>
                  <a:pt x="35" y="33"/>
                </a:cubicBezTo>
                <a:cubicBezTo>
                  <a:pt x="35" y="33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9"/>
                  <a:pt x="37" y="28"/>
                  <a:pt x="37" y="28"/>
                </a:cubicBezTo>
                <a:cubicBezTo>
                  <a:pt x="38" y="28"/>
                  <a:pt x="40" y="30"/>
                  <a:pt x="40" y="31"/>
                </a:cubicBezTo>
                <a:cubicBezTo>
                  <a:pt x="40" y="31"/>
                  <a:pt x="41" y="31"/>
                  <a:pt x="41" y="31"/>
                </a:cubicBezTo>
                <a:cubicBezTo>
                  <a:pt x="41" y="31"/>
                  <a:pt x="41" y="31"/>
                  <a:pt x="42" y="31"/>
                </a:cubicBezTo>
                <a:cubicBezTo>
                  <a:pt x="42" y="30"/>
                  <a:pt x="43" y="29"/>
                  <a:pt x="44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7" y="29"/>
                  <a:pt x="48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7" y="33"/>
                  <a:pt x="46" y="33"/>
                </a:cubicBezTo>
                <a:cubicBezTo>
                  <a:pt x="47" y="34"/>
                  <a:pt x="47" y="34"/>
                  <a:pt x="47" y="35"/>
                </a:cubicBezTo>
                <a:cubicBezTo>
                  <a:pt x="48" y="35"/>
                  <a:pt x="51" y="35"/>
                  <a:pt x="51" y="36"/>
                </a:cubicBezTo>
                <a:lnTo>
                  <a:pt x="51" y="39"/>
                </a:ln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4"/>
                  <a:pt x="41" y="14"/>
                </a:cubicBezTo>
                <a:cubicBezTo>
                  <a:pt x="43" y="14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  <a:moveTo>
                  <a:pt x="41" y="34"/>
                </a:moveTo>
                <a:cubicBezTo>
                  <a:pt x="39" y="34"/>
                  <a:pt x="37" y="36"/>
                  <a:pt x="37" y="38"/>
                </a:cubicBezTo>
                <a:cubicBezTo>
                  <a:pt x="37" y="39"/>
                  <a:pt x="39" y="41"/>
                  <a:pt x="41" y="41"/>
                </a:cubicBezTo>
                <a:cubicBezTo>
                  <a:pt x="43" y="41"/>
                  <a:pt x="44" y="39"/>
                  <a:pt x="44" y="38"/>
                </a:cubicBezTo>
                <a:cubicBezTo>
                  <a:pt x="44" y="36"/>
                  <a:pt x="43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88" name="Freeform 136"/>
          <p:cNvSpPr>
            <a:spLocks noEditPoints="1"/>
          </p:cNvSpPr>
          <p:nvPr/>
        </p:nvSpPr>
        <p:spPr bwMode="auto">
          <a:xfrm>
            <a:off x="7158611" y="2699793"/>
            <a:ext cx="588380" cy="497491"/>
          </a:xfrm>
          <a:custGeom>
            <a:avLst/>
            <a:gdLst>
              <a:gd name="T0" fmla="*/ 52 w 52"/>
              <a:gd name="T1" fmla="*/ 33 h 44"/>
              <a:gd name="T2" fmla="*/ 47 w 52"/>
              <a:gd name="T3" fmla="*/ 38 h 44"/>
              <a:gd name="T4" fmla="*/ 33 w 52"/>
              <a:gd name="T5" fmla="*/ 38 h 44"/>
              <a:gd name="T6" fmla="*/ 35 w 52"/>
              <a:gd name="T7" fmla="*/ 43 h 44"/>
              <a:gd name="T8" fmla="*/ 33 w 52"/>
              <a:gd name="T9" fmla="*/ 44 h 44"/>
              <a:gd name="T10" fmla="*/ 19 w 52"/>
              <a:gd name="T11" fmla="*/ 44 h 44"/>
              <a:gd name="T12" fmla="*/ 17 w 52"/>
              <a:gd name="T13" fmla="*/ 43 h 44"/>
              <a:gd name="T14" fmla="*/ 19 w 52"/>
              <a:gd name="T15" fmla="*/ 38 h 44"/>
              <a:gd name="T16" fmla="*/ 5 w 52"/>
              <a:gd name="T17" fmla="*/ 38 h 44"/>
              <a:gd name="T18" fmla="*/ 0 w 52"/>
              <a:gd name="T19" fmla="*/ 33 h 44"/>
              <a:gd name="T20" fmla="*/ 0 w 52"/>
              <a:gd name="T21" fmla="*/ 4 h 44"/>
              <a:gd name="T22" fmla="*/ 5 w 52"/>
              <a:gd name="T23" fmla="*/ 0 h 44"/>
              <a:gd name="T24" fmla="*/ 47 w 52"/>
              <a:gd name="T25" fmla="*/ 0 h 44"/>
              <a:gd name="T26" fmla="*/ 52 w 52"/>
              <a:gd name="T27" fmla="*/ 4 h 44"/>
              <a:gd name="T28" fmla="*/ 52 w 52"/>
              <a:gd name="T29" fmla="*/ 33 h 44"/>
              <a:gd name="T30" fmla="*/ 48 w 52"/>
              <a:gd name="T31" fmla="*/ 4 h 44"/>
              <a:gd name="T32" fmla="*/ 47 w 52"/>
              <a:gd name="T33" fmla="*/ 3 h 44"/>
              <a:gd name="T34" fmla="*/ 5 w 52"/>
              <a:gd name="T35" fmla="*/ 3 h 44"/>
              <a:gd name="T36" fmla="*/ 4 w 52"/>
              <a:gd name="T37" fmla="*/ 4 h 44"/>
              <a:gd name="T38" fmla="*/ 4 w 52"/>
              <a:gd name="T39" fmla="*/ 26 h 44"/>
              <a:gd name="T40" fmla="*/ 5 w 52"/>
              <a:gd name="T41" fmla="*/ 27 h 44"/>
              <a:gd name="T42" fmla="*/ 47 w 52"/>
              <a:gd name="T43" fmla="*/ 27 h 44"/>
              <a:gd name="T44" fmla="*/ 48 w 52"/>
              <a:gd name="T45" fmla="*/ 26 h 44"/>
              <a:gd name="T46" fmla="*/ 48 w 52"/>
              <a:gd name="T47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" h="44">
                <a:moveTo>
                  <a:pt x="52" y="33"/>
                </a:moveTo>
                <a:cubicBezTo>
                  <a:pt x="52" y="36"/>
                  <a:pt x="50" y="38"/>
                  <a:pt x="47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40"/>
                  <a:pt x="35" y="42"/>
                  <a:pt x="35" y="43"/>
                </a:cubicBezTo>
                <a:cubicBezTo>
                  <a:pt x="35" y="44"/>
                  <a:pt x="34" y="44"/>
                  <a:pt x="33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44"/>
                  <a:pt x="17" y="44"/>
                  <a:pt x="17" y="43"/>
                </a:cubicBezTo>
                <a:cubicBezTo>
                  <a:pt x="17" y="42"/>
                  <a:pt x="19" y="40"/>
                  <a:pt x="1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6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33"/>
                </a:lnTo>
                <a:close/>
                <a:moveTo>
                  <a:pt x="48" y="4"/>
                </a:moveTo>
                <a:cubicBezTo>
                  <a:pt x="48" y="4"/>
                  <a:pt x="48" y="3"/>
                  <a:pt x="47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4" y="27"/>
                  <a:pt x="5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7"/>
                  <a:pt x="48" y="27"/>
                  <a:pt x="48" y="26"/>
                </a:cubicBezTo>
                <a:lnTo>
                  <a:pt x="48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24" name="直接连接符 23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86" grpId="0" animBg="1"/>
      <p:bldP spid="87" grpId="0" animBg="1"/>
      <p:bldP spid="88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"/>
          <p:cNvSpPr/>
          <p:nvPr/>
        </p:nvSpPr>
        <p:spPr>
          <a:xfrm>
            <a:off x="2206767" y="1553636"/>
            <a:ext cx="1821888" cy="1822451"/>
          </a:xfrm>
          <a:custGeom>
            <a:avLst/>
            <a:gdLst/>
            <a:ahLst/>
            <a:cxnLst/>
            <a:rect l="l" t="t" r="r" b="b"/>
            <a:pathLst>
              <a:path w="1368263" h="1368263">
                <a:moveTo>
                  <a:pt x="867444" y="0"/>
                </a:moveTo>
                <a:lnTo>
                  <a:pt x="1368263" y="867444"/>
                </a:lnTo>
                <a:lnTo>
                  <a:pt x="1049028" y="1051755"/>
                </a:lnTo>
                <a:lnTo>
                  <a:pt x="1029977" y="1018758"/>
                </a:lnTo>
                <a:lnTo>
                  <a:pt x="1144463" y="952660"/>
                </a:lnTo>
                <a:lnTo>
                  <a:pt x="799204" y="883441"/>
                </a:lnTo>
                <a:lnTo>
                  <a:pt x="686519" y="1217054"/>
                </a:lnTo>
                <a:lnTo>
                  <a:pt x="801005" y="1150955"/>
                </a:lnTo>
                <a:lnTo>
                  <a:pt x="820056" y="1183952"/>
                </a:lnTo>
                <a:lnTo>
                  <a:pt x="500819" y="1368263"/>
                </a:lnTo>
                <a:lnTo>
                  <a:pt x="0" y="500819"/>
                </a:lnTo>
                <a:close/>
              </a:path>
            </a:pathLst>
          </a:custGeom>
          <a:solidFill>
            <a:schemeClr val="bg1">
              <a:lumMod val="50000"/>
              <a:alpha val="30196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0" name="圆角矩形 37"/>
          <p:cNvSpPr/>
          <p:nvPr/>
        </p:nvSpPr>
        <p:spPr>
          <a:xfrm>
            <a:off x="2970650" y="2781303"/>
            <a:ext cx="1821887" cy="1892300"/>
          </a:xfrm>
          <a:custGeom>
            <a:avLst/>
            <a:gdLst/>
            <a:ahLst/>
            <a:cxnLst/>
            <a:rect l="l" t="t" r="r" b="b"/>
            <a:pathLst>
              <a:path w="1368263" h="1419696">
                <a:moveTo>
                  <a:pt x="248811" y="0"/>
                </a:moveTo>
                <a:lnTo>
                  <a:pt x="484100" y="63045"/>
                </a:lnTo>
                <a:lnTo>
                  <a:pt x="409516" y="106106"/>
                </a:lnTo>
                <a:lnTo>
                  <a:pt x="500324" y="263390"/>
                </a:lnTo>
                <a:lnTo>
                  <a:pt x="867444" y="51433"/>
                </a:lnTo>
                <a:lnTo>
                  <a:pt x="1368263" y="918877"/>
                </a:lnTo>
                <a:lnTo>
                  <a:pt x="1049028" y="1103188"/>
                </a:lnTo>
                <a:lnTo>
                  <a:pt x="1029977" y="1070191"/>
                </a:lnTo>
                <a:lnTo>
                  <a:pt x="1144463" y="1004093"/>
                </a:lnTo>
                <a:lnTo>
                  <a:pt x="799204" y="934874"/>
                </a:lnTo>
                <a:lnTo>
                  <a:pt x="686520" y="1268487"/>
                </a:lnTo>
                <a:lnTo>
                  <a:pt x="801006" y="1202388"/>
                </a:lnTo>
                <a:lnTo>
                  <a:pt x="820056" y="1235385"/>
                </a:lnTo>
                <a:lnTo>
                  <a:pt x="500819" y="1419696"/>
                </a:lnTo>
                <a:lnTo>
                  <a:pt x="0" y="552252"/>
                </a:lnTo>
                <a:lnTo>
                  <a:pt x="351157" y="349512"/>
                </a:lnTo>
                <a:lnTo>
                  <a:pt x="260349" y="192228"/>
                </a:lnTo>
                <a:lnTo>
                  <a:pt x="185765" y="235289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1" name="圆角矩形 38"/>
          <p:cNvSpPr/>
          <p:nvPr/>
        </p:nvSpPr>
        <p:spPr>
          <a:xfrm>
            <a:off x="3715491" y="4078819"/>
            <a:ext cx="1824004" cy="1930400"/>
          </a:xfrm>
          <a:custGeom>
            <a:avLst/>
            <a:gdLst/>
            <a:ahLst/>
            <a:cxnLst/>
            <a:rect l="l" t="t" r="r" b="b"/>
            <a:pathLst>
              <a:path w="1369740" h="1447146">
                <a:moveTo>
                  <a:pt x="261406" y="0"/>
                </a:moveTo>
                <a:lnTo>
                  <a:pt x="496694" y="63046"/>
                </a:lnTo>
                <a:lnTo>
                  <a:pt x="422110" y="106107"/>
                </a:lnTo>
                <a:lnTo>
                  <a:pt x="521628" y="278476"/>
                </a:lnTo>
                <a:lnTo>
                  <a:pt x="868884" y="77988"/>
                </a:lnTo>
                <a:lnTo>
                  <a:pt x="1053208" y="397246"/>
                </a:lnTo>
                <a:lnTo>
                  <a:pt x="1020157" y="416329"/>
                </a:lnTo>
                <a:lnTo>
                  <a:pt x="954053" y="301834"/>
                </a:lnTo>
                <a:lnTo>
                  <a:pt x="884510" y="647303"/>
                </a:lnTo>
                <a:lnTo>
                  <a:pt x="1218467" y="759812"/>
                </a:lnTo>
                <a:lnTo>
                  <a:pt x="1152363" y="645317"/>
                </a:lnTo>
                <a:lnTo>
                  <a:pt x="1185415" y="626235"/>
                </a:lnTo>
                <a:lnTo>
                  <a:pt x="1369740" y="945496"/>
                </a:lnTo>
                <a:lnTo>
                  <a:pt x="500856" y="1447146"/>
                </a:lnTo>
                <a:lnTo>
                  <a:pt x="0" y="579638"/>
                </a:lnTo>
                <a:lnTo>
                  <a:pt x="372461" y="364598"/>
                </a:lnTo>
                <a:lnTo>
                  <a:pt x="272943" y="192228"/>
                </a:lnTo>
                <a:lnTo>
                  <a:pt x="198359" y="235289"/>
                </a:lnTo>
                <a:close/>
              </a:path>
            </a:pathLst>
          </a:custGeom>
          <a:solidFill>
            <a:schemeClr val="bg1">
              <a:lumMod val="50000"/>
              <a:alpha val="30196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2" name="圆角矩形 39"/>
          <p:cNvSpPr/>
          <p:nvPr/>
        </p:nvSpPr>
        <p:spPr>
          <a:xfrm>
            <a:off x="4944890" y="3458635"/>
            <a:ext cx="1931921" cy="1826684"/>
          </a:xfrm>
          <a:custGeom>
            <a:avLst/>
            <a:gdLst/>
            <a:ahLst/>
            <a:cxnLst/>
            <a:rect l="l" t="t" r="r" b="b"/>
            <a:pathLst>
              <a:path w="1449817" h="1369158">
                <a:moveTo>
                  <a:pt x="948961" y="0"/>
                </a:moveTo>
                <a:lnTo>
                  <a:pt x="1133285" y="319259"/>
                </a:lnTo>
                <a:lnTo>
                  <a:pt x="1100234" y="338341"/>
                </a:lnTo>
                <a:lnTo>
                  <a:pt x="1034131" y="223846"/>
                </a:lnTo>
                <a:lnTo>
                  <a:pt x="964587" y="569316"/>
                </a:lnTo>
                <a:lnTo>
                  <a:pt x="1298544" y="681824"/>
                </a:lnTo>
                <a:lnTo>
                  <a:pt x="1232441" y="567330"/>
                </a:lnTo>
                <a:lnTo>
                  <a:pt x="1265492" y="548247"/>
                </a:lnTo>
                <a:lnTo>
                  <a:pt x="1449817" y="867508"/>
                </a:lnTo>
                <a:lnTo>
                  <a:pt x="580933" y="1369158"/>
                </a:lnTo>
                <a:lnTo>
                  <a:pt x="357790" y="982662"/>
                </a:lnTo>
                <a:lnTo>
                  <a:pt x="192228" y="1078250"/>
                </a:lnTo>
                <a:lnTo>
                  <a:pt x="235289" y="1152834"/>
                </a:lnTo>
                <a:lnTo>
                  <a:pt x="0" y="1089788"/>
                </a:lnTo>
                <a:lnTo>
                  <a:pt x="63046" y="854499"/>
                </a:lnTo>
                <a:lnTo>
                  <a:pt x="106107" y="929083"/>
                </a:lnTo>
                <a:lnTo>
                  <a:pt x="271669" y="833496"/>
                </a:lnTo>
                <a:lnTo>
                  <a:pt x="80077" y="50165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3" name="圆角矩形 40"/>
          <p:cNvSpPr/>
          <p:nvPr/>
        </p:nvSpPr>
        <p:spPr>
          <a:xfrm>
            <a:off x="7141311" y="3996269"/>
            <a:ext cx="1821888" cy="1824567"/>
          </a:xfrm>
          <a:custGeom>
            <a:avLst/>
            <a:gdLst/>
            <a:ahLst/>
            <a:cxnLst/>
            <a:rect l="l" t="t" r="r" b="b"/>
            <a:pathLst>
              <a:path w="1368263" h="1368264">
                <a:moveTo>
                  <a:pt x="867444" y="0"/>
                </a:moveTo>
                <a:lnTo>
                  <a:pt x="1368263" y="867445"/>
                </a:lnTo>
                <a:lnTo>
                  <a:pt x="500819" y="1368264"/>
                </a:lnTo>
                <a:lnTo>
                  <a:pt x="0" y="500820"/>
                </a:lnTo>
                <a:lnTo>
                  <a:pt x="319235" y="316509"/>
                </a:lnTo>
                <a:lnTo>
                  <a:pt x="338285" y="349506"/>
                </a:lnTo>
                <a:lnTo>
                  <a:pt x="223799" y="415604"/>
                </a:lnTo>
                <a:lnTo>
                  <a:pt x="569059" y="484823"/>
                </a:lnTo>
                <a:lnTo>
                  <a:pt x="681743" y="151210"/>
                </a:lnTo>
                <a:lnTo>
                  <a:pt x="567257" y="217309"/>
                </a:lnTo>
                <a:lnTo>
                  <a:pt x="548207" y="18431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4" name="圆角矩形 41"/>
          <p:cNvSpPr/>
          <p:nvPr/>
        </p:nvSpPr>
        <p:spPr>
          <a:xfrm>
            <a:off x="7685131" y="1951570"/>
            <a:ext cx="1824004" cy="1824567"/>
          </a:xfrm>
          <a:custGeom>
            <a:avLst/>
            <a:gdLst/>
            <a:ahLst/>
            <a:cxnLst/>
            <a:rect l="l" t="t" r="r" b="b"/>
            <a:pathLst>
              <a:path w="1368263" h="1368263">
                <a:moveTo>
                  <a:pt x="867444" y="0"/>
                </a:moveTo>
                <a:lnTo>
                  <a:pt x="1368263" y="867444"/>
                </a:lnTo>
                <a:lnTo>
                  <a:pt x="500819" y="1368263"/>
                </a:lnTo>
                <a:lnTo>
                  <a:pt x="316508" y="1049028"/>
                </a:lnTo>
                <a:lnTo>
                  <a:pt x="349505" y="1029977"/>
                </a:lnTo>
                <a:lnTo>
                  <a:pt x="415603" y="1144463"/>
                </a:lnTo>
                <a:lnTo>
                  <a:pt x="484822" y="799204"/>
                </a:lnTo>
                <a:lnTo>
                  <a:pt x="151209" y="686520"/>
                </a:lnTo>
                <a:lnTo>
                  <a:pt x="217308" y="801006"/>
                </a:lnTo>
                <a:lnTo>
                  <a:pt x="184311" y="820056"/>
                </a:lnTo>
                <a:lnTo>
                  <a:pt x="0" y="500819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5" name="圆角矩形 42"/>
          <p:cNvSpPr/>
          <p:nvPr/>
        </p:nvSpPr>
        <p:spPr>
          <a:xfrm>
            <a:off x="5613554" y="1399119"/>
            <a:ext cx="1824004" cy="1824567"/>
          </a:xfrm>
          <a:custGeom>
            <a:avLst/>
            <a:gdLst/>
            <a:ahLst/>
            <a:cxnLst/>
            <a:rect l="l" t="t" r="r" b="b"/>
            <a:pathLst>
              <a:path w="1368264" h="1368263">
                <a:moveTo>
                  <a:pt x="867444" y="0"/>
                </a:moveTo>
                <a:lnTo>
                  <a:pt x="1368264" y="867444"/>
                </a:lnTo>
                <a:lnTo>
                  <a:pt x="1049028" y="1051755"/>
                </a:lnTo>
                <a:lnTo>
                  <a:pt x="1029978" y="1018758"/>
                </a:lnTo>
                <a:lnTo>
                  <a:pt x="1144464" y="952660"/>
                </a:lnTo>
                <a:lnTo>
                  <a:pt x="799204" y="883441"/>
                </a:lnTo>
                <a:lnTo>
                  <a:pt x="686520" y="1217054"/>
                </a:lnTo>
                <a:lnTo>
                  <a:pt x="801006" y="1150955"/>
                </a:lnTo>
                <a:lnTo>
                  <a:pt x="820056" y="1183952"/>
                </a:lnTo>
                <a:lnTo>
                  <a:pt x="500819" y="1368263"/>
                </a:lnTo>
                <a:lnTo>
                  <a:pt x="0" y="500819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16" name="圆角矩形 43"/>
          <p:cNvSpPr>
            <a:spLocks noChangeArrowheads="1"/>
          </p:cNvSpPr>
          <p:nvPr/>
        </p:nvSpPr>
        <p:spPr bwMode="auto">
          <a:xfrm>
            <a:off x="6282210" y="2626787"/>
            <a:ext cx="1997517" cy="1968500"/>
          </a:xfrm>
          <a:custGeom>
            <a:avLst/>
            <a:gdLst>
              <a:gd name="T0" fmla="*/ 0 w 1499097"/>
              <a:gd name="T1" fmla="*/ 0 h 1476867"/>
              <a:gd name="T2" fmla="*/ 1499097 w 1499097"/>
              <a:gd name="T3" fmla="*/ 1476867 h 1476867"/>
            </a:gdLst>
            <a:ahLst/>
            <a:cxnLst/>
            <a:rect l="T0" t="T1" r="T2" b="T3"/>
            <a:pathLst>
              <a:path w="1499097" h="1476867">
                <a:moveTo>
                  <a:pt x="318623" y="0"/>
                </a:moveTo>
                <a:lnTo>
                  <a:pt x="553912" y="63046"/>
                </a:lnTo>
                <a:lnTo>
                  <a:pt x="479328" y="106107"/>
                </a:lnTo>
                <a:lnTo>
                  <a:pt x="572629" y="267710"/>
                </a:lnTo>
                <a:lnTo>
                  <a:pt x="929701" y="61554"/>
                </a:lnTo>
                <a:lnTo>
                  <a:pt x="1138377" y="422992"/>
                </a:lnTo>
                <a:lnTo>
                  <a:pt x="1306868" y="325713"/>
                </a:lnTo>
                <a:lnTo>
                  <a:pt x="1263807" y="251129"/>
                </a:lnTo>
                <a:lnTo>
                  <a:pt x="1499097" y="314175"/>
                </a:lnTo>
                <a:lnTo>
                  <a:pt x="1436051" y="549465"/>
                </a:lnTo>
                <a:lnTo>
                  <a:pt x="1392990" y="474881"/>
                </a:lnTo>
                <a:lnTo>
                  <a:pt x="1224499" y="572159"/>
                </a:lnTo>
                <a:lnTo>
                  <a:pt x="1430557" y="929062"/>
                </a:lnTo>
                <a:lnTo>
                  <a:pt x="1085134" y="1128492"/>
                </a:lnTo>
                <a:lnTo>
                  <a:pt x="1175285" y="1284639"/>
                </a:lnTo>
                <a:lnTo>
                  <a:pt x="1249869" y="1241578"/>
                </a:lnTo>
                <a:lnTo>
                  <a:pt x="1186823" y="1476867"/>
                </a:lnTo>
                <a:lnTo>
                  <a:pt x="951535" y="1413822"/>
                </a:lnTo>
                <a:lnTo>
                  <a:pt x="1026119" y="1370761"/>
                </a:lnTo>
                <a:lnTo>
                  <a:pt x="935967" y="1214614"/>
                </a:lnTo>
                <a:lnTo>
                  <a:pt x="563048" y="1429919"/>
                </a:lnTo>
                <a:lnTo>
                  <a:pt x="353622" y="1067183"/>
                </a:lnTo>
                <a:lnTo>
                  <a:pt x="192228" y="1160364"/>
                </a:lnTo>
                <a:lnTo>
                  <a:pt x="235289" y="1234947"/>
                </a:lnTo>
                <a:lnTo>
                  <a:pt x="0" y="1171901"/>
                </a:lnTo>
                <a:lnTo>
                  <a:pt x="63046" y="936613"/>
                </a:lnTo>
                <a:lnTo>
                  <a:pt x="106107" y="1011197"/>
                </a:lnTo>
                <a:lnTo>
                  <a:pt x="267500" y="918016"/>
                </a:lnTo>
                <a:lnTo>
                  <a:pt x="62192" y="562411"/>
                </a:lnTo>
                <a:lnTo>
                  <a:pt x="423463" y="353831"/>
                </a:lnTo>
                <a:lnTo>
                  <a:pt x="330161" y="192228"/>
                </a:lnTo>
                <a:lnTo>
                  <a:pt x="255577" y="235289"/>
                </a:lnTo>
                <a:close/>
              </a:path>
            </a:pathLst>
          </a:custGeom>
          <a:solidFill>
            <a:schemeClr val="bg1">
              <a:lumMod val="50000"/>
              <a:alpha val="30196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9450" y="3403513"/>
            <a:ext cx="4256550" cy="183583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0118" y="7110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rPr>
              <a:t>点击输入标题文字</a:t>
            </a: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 rot="16200000">
            <a:off x="6921058" y="4158533"/>
            <a:ext cx="2400657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第一章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8900" y="18669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2177856" y="1962139"/>
            <a:ext cx="530869" cy="530869"/>
            <a:chOff x="0" y="0"/>
            <a:chExt cx="1243363" cy="1243363"/>
          </a:xfrm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707155" y="22266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4810824" y="22266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321"/>
          <p:cNvSpPr/>
          <p:nvPr/>
        </p:nvSpPr>
        <p:spPr>
          <a:xfrm flipV="1">
            <a:off x="6914497" y="22266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322"/>
          <p:cNvSpPr/>
          <p:nvPr/>
        </p:nvSpPr>
        <p:spPr>
          <a:xfrm flipH="1">
            <a:off x="2972117" y="45088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>
            <a:off x="5075788" y="45088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324"/>
          <p:cNvSpPr/>
          <p:nvPr/>
        </p:nvSpPr>
        <p:spPr>
          <a:xfrm flipH="1">
            <a:off x="7179459" y="4508817"/>
            <a:ext cx="13094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9017426" y="2226623"/>
            <a:ext cx="16088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10625173" y="2236633"/>
            <a:ext cx="0" cy="22776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9283131" y="4508817"/>
            <a:ext cx="134226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328"/>
          <p:cNvSpPr/>
          <p:nvPr/>
        </p:nvSpPr>
        <p:spPr>
          <a:xfrm flipH="1">
            <a:off x="1517517" y="4508817"/>
            <a:ext cx="6658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9"/>
          <p:cNvSpPr/>
          <p:nvPr/>
        </p:nvSpPr>
        <p:spPr>
          <a:xfrm flipV="1">
            <a:off x="1519876" y="2226624"/>
            <a:ext cx="0" cy="22876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30"/>
          <p:cNvSpPr/>
          <p:nvPr/>
        </p:nvSpPr>
        <p:spPr>
          <a:xfrm>
            <a:off x="1514179" y="2226623"/>
            <a:ext cx="40028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5" tIns="50795" rIns="50795" bIns="50795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26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4281526" y="1962139"/>
            <a:ext cx="530869" cy="530869"/>
            <a:chOff x="0" y="0"/>
            <a:chExt cx="1243363" cy="1243363"/>
          </a:xfrm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385198" y="1962139"/>
            <a:ext cx="530869" cy="530869"/>
            <a:chOff x="0" y="0"/>
            <a:chExt cx="1243363" cy="1243363"/>
          </a:xfrm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341"/>
          <p:cNvGrpSpPr/>
          <p:nvPr/>
        </p:nvGrpSpPr>
        <p:grpSpPr>
          <a:xfrm>
            <a:off x="8488868" y="1962139"/>
            <a:ext cx="530869" cy="530869"/>
            <a:chOff x="0" y="0"/>
            <a:chExt cx="1243363" cy="1243363"/>
          </a:xfrm>
        </p:grpSpPr>
        <p:sp>
          <p:nvSpPr>
            <p:cNvPr id="28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1344"/>
          <p:cNvGrpSpPr/>
          <p:nvPr/>
        </p:nvGrpSpPr>
        <p:grpSpPr>
          <a:xfrm>
            <a:off x="8488868" y="4243150"/>
            <a:ext cx="530869" cy="530869"/>
            <a:chOff x="0" y="0"/>
            <a:chExt cx="1243363" cy="1243363"/>
          </a:xfrm>
        </p:grpSpPr>
        <p:sp>
          <p:nvSpPr>
            <p:cNvPr id="31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6385198" y="4243150"/>
            <a:ext cx="530869" cy="530869"/>
            <a:chOff x="0" y="0"/>
            <a:chExt cx="1243363" cy="1243363"/>
          </a:xfrm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50"/>
          <p:cNvGrpSpPr/>
          <p:nvPr/>
        </p:nvGrpSpPr>
        <p:grpSpPr>
          <a:xfrm>
            <a:off x="4281527" y="4243150"/>
            <a:ext cx="530869" cy="530869"/>
            <a:chOff x="0" y="0"/>
            <a:chExt cx="1243363" cy="1243363"/>
          </a:xfrm>
        </p:grpSpPr>
        <p:sp>
          <p:nvSpPr>
            <p:cNvPr id="37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177856" y="4243150"/>
            <a:ext cx="530869" cy="530869"/>
            <a:chOff x="0" y="0"/>
            <a:chExt cx="1243363" cy="1243363"/>
          </a:xfrm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7727" tIns="67727" rIns="67727" bIns="67727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5" tIns="50795" rIns="50795" bIns="50795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2177859" y="2917663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6" name="Text Placeholder 4"/>
          <p:cNvSpPr txBox="1"/>
          <p:nvPr/>
        </p:nvSpPr>
        <p:spPr>
          <a:xfrm>
            <a:off x="2203803" y="2629843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1529" y="2917663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8" name="Text Placeholder 4"/>
          <p:cNvSpPr txBox="1"/>
          <p:nvPr/>
        </p:nvSpPr>
        <p:spPr>
          <a:xfrm>
            <a:off x="4307475" y="2629843"/>
            <a:ext cx="2261012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85200" y="2917663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0" name="Text Placeholder 4"/>
          <p:cNvSpPr txBox="1"/>
          <p:nvPr/>
        </p:nvSpPr>
        <p:spPr>
          <a:xfrm>
            <a:off x="6411147" y="2629843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88869" y="2917663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2" name="Text Placeholder 4"/>
          <p:cNvSpPr txBox="1"/>
          <p:nvPr/>
        </p:nvSpPr>
        <p:spPr>
          <a:xfrm>
            <a:off x="8514817" y="2629843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77859" y="5228111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4" name="Text Placeholder 4"/>
          <p:cNvSpPr txBox="1"/>
          <p:nvPr/>
        </p:nvSpPr>
        <p:spPr>
          <a:xfrm>
            <a:off x="2203803" y="4940289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81529" y="5228111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6" name="Text Placeholder 4"/>
          <p:cNvSpPr txBox="1"/>
          <p:nvPr/>
        </p:nvSpPr>
        <p:spPr>
          <a:xfrm>
            <a:off x="4307475" y="4940289"/>
            <a:ext cx="2261012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5200" y="5228111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8" name="Text Placeholder 4"/>
          <p:cNvSpPr txBox="1"/>
          <p:nvPr/>
        </p:nvSpPr>
        <p:spPr>
          <a:xfrm>
            <a:off x="6411147" y="4940289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88869" y="5228111"/>
            <a:ext cx="1749832" cy="42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0" name="Text Placeholder 4"/>
          <p:cNvSpPr txBox="1"/>
          <p:nvPr/>
        </p:nvSpPr>
        <p:spPr>
          <a:xfrm>
            <a:off x="8514817" y="4940289"/>
            <a:ext cx="2156628" cy="245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4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65" name="直接连接符 64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5" grpId="0"/>
      <p:bldP spid="46" grpId="0" build="p"/>
      <p:bldP spid="47" grpId="0"/>
      <p:bldP spid="48" grpId="0" build="p"/>
      <p:bldP spid="49" grpId="0"/>
      <p:bldP spid="50" grpId="0" build="p"/>
      <p:bldP spid="51" grpId="0"/>
      <p:bldP spid="52" grpId="0" build="p"/>
      <p:bldP spid="53" grpId="0"/>
      <p:bldP spid="54" grpId="0" build="p"/>
      <p:bldP spid="55" grpId="0"/>
      <p:bldP spid="56" grpId="0" build="p"/>
      <p:bldP spid="57" grpId="0"/>
      <p:bldP spid="58" grpId="0" build="p"/>
      <p:bldP spid="59" grpId="0"/>
      <p:bldP spid="60" grpId="0" build="p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5575300" y="1988610"/>
            <a:ext cx="1024467" cy="1022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5712886" y="3427945"/>
            <a:ext cx="766233" cy="766233"/>
          </a:xfrm>
          <a:prstGeom prst="ellipse">
            <a:avLst/>
          </a:prstGeom>
          <a:solidFill>
            <a:schemeClr val="accent5"/>
          </a:solidFill>
          <a:ln w="9525" cmpd="sng">
            <a:noFill/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6883402" y="3296711"/>
            <a:ext cx="1022351" cy="1022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4269319" y="3296711"/>
            <a:ext cx="1022349" cy="10223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5575300" y="4602692"/>
            <a:ext cx="1024467" cy="10244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9" name="Freeform 7"/>
          <p:cNvSpPr/>
          <p:nvPr/>
        </p:nvSpPr>
        <p:spPr bwMode="auto">
          <a:xfrm>
            <a:off x="3765553" y="2102911"/>
            <a:ext cx="1638300" cy="444500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0" name="Freeform 8"/>
          <p:cNvSpPr/>
          <p:nvPr/>
        </p:nvSpPr>
        <p:spPr bwMode="auto">
          <a:xfrm>
            <a:off x="7427386" y="2102912"/>
            <a:ext cx="757767" cy="1020233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1" name="Freeform 9"/>
          <p:cNvSpPr/>
          <p:nvPr/>
        </p:nvSpPr>
        <p:spPr bwMode="auto">
          <a:xfrm>
            <a:off x="6771218" y="4697945"/>
            <a:ext cx="1352549" cy="444500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Freeform 10"/>
          <p:cNvSpPr/>
          <p:nvPr/>
        </p:nvSpPr>
        <p:spPr bwMode="auto">
          <a:xfrm>
            <a:off x="3765551" y="4418543"/>
            <a:ext cx="1013883" cy="294216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Freeform 11"/>
          <p:cNvSpPr/>
          <p:nvPr/>
        </p:nvSpPr>
        <p:spPr bwMode="auto">
          <a:xfrm>
            <a:off x="6673851" y="3722161"/>
            <a:ext cx="91016" cy="182033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Freeform 12"/>
          <p:cNvSpPr/>
          <p:nvPr/>
        </p:nvSpPr>
        <p:spPr bwMode="auto">
          <a:xfrm>
            <a:off x="5410202" y="3722161"/>
            <a:ext cx="91017" cy="182033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Freeform 13"/>
          <p:cNvSpPr/>
          <p:nvPr/>
        </p:nvSpPr>
        <p:spPr bwMode="auto">
          <a:xfrm>
            <a:off x="5996520" y="4399494"/>
            <a:ext cx="182033" cy="91017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6" name="Freeform 14"/>
          <p:cNvSpPr/>
          <p:nvPr/>
        </p:nvSpPr>
        <p:spPr bwMode="auto">
          <a:xfrm>
            <a:off x="5996520" y="3135843"/>
            <a:ext cx="182033" cy="91016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8375653" y="2001309"/>
            <a:ext cx="2017183" cy="66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8375653" y="4589992"/>
            <a:ext cx="2017183" cy="66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547286" y="4589992"/>
            <a:ext cx="2017183" cy="66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547286" y="1997076"/>
            <a:ext cx="2017183" cy="66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5916084" y="2320925"/>
            <a:ext cx="372533" cy="381000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2" name="Group 20"/>
          <p:cNvGrpSpPr/>
          <p:nvPr/>
        </p:nvGrpSpPr>
        <p:grpSpPr bwMode="auto">
          <a:xfrm>
            <a:off x="4565651" y="3582461"/>
            <a:ext cx="469900" cy="478367"/>
            <a:chOff x="0" y="0"/>
            <a:chExt cx="276" cy="281"/>
          </a:xfrm>
        </p:grpSpPr>
        <p:sp>
          <p:nvSpPr>
            <p:cNvPr id="18453" name="Freeform 21"/>
            <p:cNvSpPr/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4" name="Freeform 22"/>
            <p:cNvSpPr/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5" name="Freeform 23"/>
          <p:cNvSpPr>
            <a:spLocks noEditPoints="1"/>
          </p:cNvSpPr>
          <p:nvPr/>
        </p:nvSpPr>
        <p:spPr bwMode="auto">
          <a:xfrm>
            <a:off x="5888568" y="4913843"/>
            <a:ext cx="414867" cy="440267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6" name="Group 24"/>
          <p:cNvGrpSpPr/>
          <p:nvPr/>
        </p:nvGrpSpPr>
        <p:grpSpPr bwMode="auto">
          <a:xfrm>
            <a:off x="7198785" y="3616326"/>
            <a:ext cx="410633" cy="351367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5941485" y="3669243"/>
            <a:ext cx="309033" cy="287867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32" name="直接连接符 31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4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4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9450" y="3403513"/>
            <a:ext cx="4256550" cy="183583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0118" y="7110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rPr>
              <a:t>点击输入标题文字</a:t>
            </a: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 rot="16200000">
            <a:off x="6921058" y="4158533"/>
            <a:ext cx="2400657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第一章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8900" y="18669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4402" y="2209800"/>
            <a:ext cx="2386201" cy="1930400"/>
            <a:chOff x="762000" y="1809750"/>
            <a:chExt cx="1905000" cy="1447800"/>
          </a:xfrm>
          <a:solidFill>
            <a:srgbClr val="0E7FB7"/>
          </a:solidFill>
        </p:grpSpPr>
        <p:sp>
          <p:nvSpPr>
            <p:cNvPr id="4" name="Rounded Rectangle 3"/>
            <p:cNvSpPr/>
            <p:nvPr/>
          </p:nvSpPr>
          <p:spPr>
            <a:xfrm>
              <a:off x="762000" y="2038350"/>
              <a:ext cx="1905000" cy="1219200"/>
            </a:xfrm>
            <a:prstGeom prst="roundRect">
              <a:avLst>
                <a:gd name="adj" fmla="val 47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" name="Right Triangle 1"/>
            <p:cNvSpPr/>
            <p:nvPr/>
          </p:nvSpPr>
          <p:spPr>
            <a:xfrm>
              <a:off x="914400" y="1809750"/>
              <a:ext cx="304800" cy="38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2" y="4243493"/>
            <a:ext cx="2386201" cy="2030307"/>
            <a:chOff x="762000" y="3258820"/>
            <a:chExt cx="1905000" cy="1522730"/>
          </a:xfrm>
          <a:solidFill>
            <a:srgbClr val="0E7FB7"/>
          </a:solidFill>
        </p:grpSpPr>
        <p:sp>
          <p:nvSpPr>
            <p:cNvPr id="7" name="Rounded Rectangle 6"/>
            <p:cNvSpPr/>
            <p:nvPr/>
          </p:nvSpPr>
          <p:spPr>
            <a:xfrm>
              <a:off x="762000" y="3258820"/>
              <a:ext cx="1905000" cy="1219200"/>
            </a:xfrm>
            <a:prstGeom prst="roundRect">
              <a:avLst>
                <a:gd name="adj" fmla="val 47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ight Triangle 7"/>
            <p:cNvSpPr/>
            <p:nvPr/>
          </p:nvSpPr>
          <p:spPr>
            <a:xfrm flipV="1">
              <a:off x="2164080" y="4400550"/>
              <a:ext cx="304800" cy="381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6949" y="2209800"/>
            <a:ext cx="2386201" cy="1930400"/>
            <a:chOff x="762000" y="1809750"/>
            <a:chExt cx="1905000" cy="1447800"/>
          </a:xfrm>
          <a:solidFill>
            <a:schemeClr val="accent1"/>
          </a:solidFill>
        </p:grpSpPr>
        <p:sp>
          <p:nvSpPr>
            <p:cNvPr id="15" name="Rounded Rectangle 14"/>
            <p:cNvSpPr/>
            <p:nvPr/>
          </p:nvSpPr>
          <p:spPr>
            <a:xfrm>
              <a:off x="762000" y="203835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914400" y="18097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86949" y="4243493"/>
            <a:ext cx="2386201" cy="2030307"/>
            <a:chOff x="762000" y="3258820"/>
            <a:chExt cx="1905000" cy="1522730"/>
          </a:xfrm>
          <a:solidFill>
            <a:schemeClr val="accent2"/>
          </a:solidFill>
        </p:grpSpPr>
        <p:sp>
          <p:nvSpPr>
            <p:cNvPr id="18" name="Rounded Rectangle 17"/>
            <p:cNvSpPr/>
            <p:nvPr/>
          </p:nvSpPr>
          <p:spPr>
            <a:xfrm>
              <a:off x="762000" y="325882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ight Triangle 18"/>
            <p:cNvSpPr/>
            <p:nvPr/>
          </p:nvSpPr>
          <p:spPr>
            <a:xfrm flipV="1">
              <a:off x="2164080" y="44005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59494" y="2198577"/>
            <a:ext cx="2386201" cy="1930400"/>
            <a:chOff x="762000" y="1809750"/>
            <a:chExt cx="1905000" cy="1447800"/>
          </a:xfrm>
          <a:solidFill>
            <a:schemeClr val="accent1"/>
          </a:solidFill>
        </p:grpSpPr>
        <p:sp>
          <p:nvSpPr>
            <p:cNvPr id="21" name="Rounded Rectangle 20"/>
            <p:cNvSpPr/>
            <p:nvPr/>
          </p:nvSpPr>
          <p:spPr>
            <a:xfrm>
              <a:off x="762000" y="203835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ight Triangle 21"/>
            <p:cNvSpPr/>
            <p:nvPr/>
          </p:nvSpPr>
          <p:spPr>
            <a:xfrm>
              <a:off x="914400" y="18097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59494" y="4232272"/>
            <a:ext cx="2386201" cy="2030307"/>
            <a:chOff x="762000" y="3258820"/>
            <a:chExt cx="1905000" cy="1522730"/>
          </a:xfrm>
          <a:solidFill>
            <a:schemeClr val="accent2"/>
          </a:solidFill>
        </p:grpSpPr>
        <p:sp>
          <p:nvSpPr>
            <p:cNvPr id="24" name="Rounded Rectangle 23"/>
            <p:cNvSpPr/>
            <p:nvPr/>
          </p:nvSpPr>
          <p:spPr>
            <a:xfrm>
              <a:off x="762000" y="325882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ight Triangle 24"/>
            <p:cNvSpPr/>
            <p:nvPr/>
          </p:nvSpPr>
          <p:spPr>
            <a:xfrm flipV="1">
              <a:off x="2164080" y="44005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932041" y="2198577"/>
            <a:ext cx="2386201" cy="1930400"/>
            <a:chOff x="762000" y="1809750"/>
            <a:chExt cx="1905000" cy="1447800"/>
          </a:xfrm>
          <a:solidFill>
            <a:schemeClr val="accent1"/>
          </a:solidFill>
        </p:grpSpPr>
        <p:sp>
          <p:nvSpPr>
            <p:cNvPr id="27" name="Rounded Rectangle 26"/>
            <p:cNvSpPr/>
            <p:nvPr/>
          </p:nvSpPr>
          <p:spPr>
            <a:xfrm>
              <a:off x="762000" y="203835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ight Triangle 27"/>
            <p:cNvSpPr/>
            <p:nvPr/>
          </p:nvSpPr>
          <p:spPr>
            <a:xfrm>
              <a:off x="914400" y="18097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932041" y="4232272"/>
            <a:ext cx="2386201" cy="2030307"/>
            <a:chOff x="762000" y="3258820"/>
            <a:chExt cx="1905000" cy="1522730"/>
          </a:xfrm>
          <a:solidFill>
            <a:schemeClr val="accent2"/>
          </a:solidFill>
        </p:grpSpPr>
        <p:sp>
          <p:nvSpPr>
            <p:cNvPr id="30" name="Rounded Rectangle 29"/>
            <p:cNvSpPr/>
            <p:nvPr/>
          </p:nvSpPr>
          <p:spPr>
            <a:xfrm>
              <a:off x="762000" y="3258820"/>
              <a:ext cx="1905000" cy="1219200"/>
            </a:xfrm>
            <a:prstGeom prst="roundRect">
              <a:avLst>
                <a:gd name="adj" fmla="val 47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Right Triangle 30"/>
            <p:cNvSpPr/>
            <p:nvPr/>
          </p:nvSpPr>
          <p:spPr>
            <a:xfrm flipV="1">
              <a:off x="2164080" y="4400550"/>
              <a:ext cx="304800" cy="381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76591" y="24130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749136" y="24130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II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21683" y="24130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III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94228" y="24130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IV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6591" y="41402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V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fermentum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magna.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49136" y="4140202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VI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421683" y="4140201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VII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094228" y="4140201"/>
            <a:ext cx="2061821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Customer VIII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</a:t>
            </a:r>
          </a:p>
        </p:txBody>
      </p:sp>
      <p:sp>
        <p:nvSpPr>
          <p:cNvPr id="41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2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43" name="直接连接符 4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6575905" y="2613161"/>
            <a:ext cx="920024" cy="2930064"/>
            <a:chOff x="5564871" y="2044162"/>
            <a:chExt cx="940064" cy="2992962"/>
          </a:xfrm>
          <a:solidFill>
            <a:schemeClr val="accent1"/>
          </a:solidFill>
        </p:grpSpPr>
        <p:sp>
          <p:nvSpPr>
            <p:cNvPr id="32" name="平行四边形 1"/>
            <p:cNvSpPr/>
            <p:nvPr/>
          </p:nvSpPr>
          <p:spPr>
            <a:xfrm rot="16200000" flipV="1">
              <a:off x="4307204" y="3301829"/>
              <a:ext cx="2990466" cy="475131"/>
            </a:xfrm>
            <a:custGeom>
              <a:avLst/>
              <a:gdLst>
                <a:gd name="connsiteX0" fmla="*/ 3794554 w 3794554"/>
                <a:gd name="connsiteY0" fmla="*/ 5128 h 450000"/>
                <a:gd name="connsiteX1" fmla="*/ 3794554 w 3794554"/>
                <a:gd name="connsiteY1" fmla="*/ 450000 h 450000"/>
                <a:gd name="connsiteX2" fmla="*/ 3794554 w 3794554"/>
                <a:gd name="connsiteY2" fmla="*/ 450000 h 450000"/>
                <a:gd name="connsiteX3" fmla="*/ 3794554 w 3794554"/>
                <a:gd name="connsiteY3" fmla="*/ 449892 h 450000"/>
                <a:gd name="connsiteX4" fmla="*/ 0 w 3794554"/>
                <a:gd name="connsiteY4" fmla="*/ 449892 h 450000"/>
                <a:gd name="connsiteX5" fmla="*/ 1829556 w 3794554"/>
                <a:gd name="connsiteY5" fmla="*/ 5942 h 450000"/>
                <a:gd name="connsiteX6" fmla="*/ 2640270 w 3794554"/>
                <a:gd name="connsiteY6" fmla="*/ 0 h 450000"/>
                <a:gd name="connsiteX7" fmla="*/ 3794554 w 3794554"/>
                <a:gd name="connsiteY7" fmla="*/ 5128 h 450000"/>
                <a:gd name="connsiteX0-1" fmla="*/ 2736067 w 2736067"/>
                <a:gd name="connsiteY0-2" fmla="*/ 5128 h 450000"/>
                <a:gd name="connsiteX1-3" fmla="*/ 2736067 w 2736067"/>
                <a:gd name="connsiteY1-4" fmla="*/ 450000 h 450000"/>
                <a:gd name="connsiteX2-5" fmla="*/ 2736067 w 2736067"/>
                <a:gd name="connsiteY2-6" fmla="*/ 450000 h 450000"/>
                <a:gd name="connsiteX3-7" fmla="*/ 2736067 w 2736067"/>
                <a:gd name="connsiteY3-8" fmla="*/ 449892 h 450000"/>
                <a:gd name="connsiteX4-9" fmla="*/ 0 w 2736067"/>
                <a:gd name="connsiteY4-10" fmla="*/ 443877 h 450000"/>
                <a:gd name="connsiteX5-11" fmla="*/ 771069 w 2736067"/>
                <a:gd name="connsiteY5-12" fmla="*/ 5942 h 450000"/>
                <a:gd name="connsiteX6-13" fmla="*/ 1581783 w 2736067"/>
                <a:gd name="connsiteY6-14" fmla="*/ 0 h 450000"/>
                <a:gd name="connsiteX7-15" fmla="*/ 2736067 w 2736067"/>
                <a:gd name="connsiteY7-16" fmla="*/ 5128 h 450000"/>
                <a:gd name="connsiteX0-17" fmla="*/ 2778166 w 2778166"/>
                <a:gd name="connsiteY0-18" fmla="*/ 5128 h 450000"/>
                <a:gd name="connsiteX1-19" fmla="*/ 2778166 w 2778166"/>
                <a:gd name="connsiteY1-20" fmla="*/ 450000 h 450000"/>
                <a:gd name="connsiteX2-21" fmla="*/ 2778166 w 2778166"/>
                <a:gd name="connsiteY2-22" fmla="*/ 450000 h 450000"/>
                <a:gd name="connsiteX3-23" fmla="*/ 2778166 w 2778166"/>
                <a:gd name="connsiteY3-24" fmla="*/ 449892 h 450000"/>
                <a:gd name="connsiteX4-25" fmla="*/ 0 w 2778166"/>
                <a:gd name="connsiteY4-26" fmla="*/ 443877 h 450000"/>
                <a:gd name="connsiteX5-27" fmla="*/ 813168 w 2778166"/>
                <a:gd name="connsiteY5-28" fmla="*/ 5942 h 450000"/>
                <a:gd name="connsiteX6-29" fmla="*/ 1623882 w 2778166"/>
                <a:gd name="connsiteY6-30" fmla="*/ 0 h 450000"/>
                <a:gd name="connsiteX7-31" fmla="*/ 2778166 w 2778166"/>
                <a:gd name="connsiteY7-32" fmla="*/ 5128 h 450000"/>
                <a:gd name="connsiteX0-33" fmla="*/ 2850336 w 2850336"/>
                <a:gd name="connsiteY0-34" fmla="*/ 5128 h 450000"/>
                <a:gd name="connsiteX1-35" fmla="*/ 2850336 w 2850336"/>
                <a:gd name="connsiteY1-36" fmla="*/ 450000 h 450000"/>
                <a:gd name="connsiteX2-37" fmla="*/ 2850336 w 2850336"/>
                <a:gd name="connsiteY2-38" fmla="*/ 450000 h 450000"/>
                <a:gd name="connsiteX3-39" fmla="*/ 2850336 w 2850336"/>
                <a:gd name="connsiteY3-40" fmla="*/ 449892 h 450000"/>
                <a:gd name="connsiteX4-41" fmla="*/ 0 w 2850336"/>
                <a:gd name="connsiteY4-42" fmla="*/ 443876 h 450000"/>
                <a:gd name="connsiteX5-43" fmla="*/ 885338 w 2850336"/>
                <a:gd name="connsiteY5-44" fmla="*/ 5942 h 450000"/>
                <a:gd name="connsiteX6-45" fmla="*/ 1696052 w 2850336"/>
                <a:gd name="connsiteY6-46" fmla="*/ 0 h 450000"/>
                <a:gd name="connsiteX7-47" fmla="*/ 2850336 w 2850336"/>
                <a:gd name="connsiteY7-48" fmla="*/ 5128 h 450000"/>
                <a:gd name="connsiteX0-49" fmla="*/ 2832294 w 2832294"/>
                <a:gd name="connsiteY0-50" fmla="*/ 5128 h 450000"/>
                <a:gd name="connsiteX1-51" fmla="*/ 2832294 w 2832294"/>
                <a:gd name="connsiteY1-52" fmla="*/ 450000 h 450000"/>
                <a:gd name="connsiteX2-53" fmla="*/ 2832294 w 2832294"/>
                <a:gd name="connsiteY2-54" fmla="*/ 450000 h 450000"/>
                <a:gd name="connsiteX3-55" fmla="*/ 2832294 w 2832294"/>
                <a:gd name="connsiteY3-56" fmla="*/ 449892 h 450000"/>
                <a:gd name="connsiteX4-57" fmla="*/ 0 w 2832294"/>
                <a:gd name="connsiteY4-58" fmla="*/ 449890 h 450000"/>
                <a:gd name="connsiteX5-59" fmla="*/ 867296 w 2832294"/>
                <a:gd name="connsiteY5-60" fmla="*/ 5942 h 450000"/>
                <a:gd name="connsiteX6-61" fmla="*/ 1678010 w 2832294"/>
                <a:gd name="connsiteY6-62" fmla="*/ 0 h 450000"/>
                <a:gd name="connsiteX7-63" fmla="*/ 2832294 w 2832294"/>
                <a:gd name="connsiteY7-64" fmla="*/ 5128 h 450000"/>
                <a:gd name="connsiteX0-65" fmla="*/ 2832294 w 2832294"/>
                <a:gd name="connsiteY0-66" fmla="*/ 5128 h 450000"/>
                <a:gd name="connsiteX1-67" fmla="*/ 2832294 w 2832294"/>
                <a:gd name="connsiteY1-68" fmla="*/ 450000 h 450000"/>
                <a:gd name="connsiteX2-69" fmla="*/ 2832294 w 2832294"/>
                <a:gd name="connsiteY2-70" fmla="*/ 450000 h 450000"/>
                <a:gd name="connsiteX3-71" fmla="*/ 2832294 w 2832294"/>
                <a:gd name="connsiteY3-72" fmla="*/ 449892 h 450000"/>
                <a:gd name="connsiteX4-73" fmla="*/ 0 w 2832294"/>
                <a:gd name="connsiteY4-74" fmla="*/ 449890 h 450000"/>
                <a:gd name="connsiteX5-75" fmla="*/ 698900 w 2832294"/>
                <a:gd name="connsiteY5-76" fmla="*/ 11957 h 450000"/>
                <a:gd name="connsiteX6-77" fmla="*/ 1678010 w 2832294"/>
                <a:gd name="connsiteY6-78" fmla="*/ 0 h 450000"/>
                <a:gd name="connsiteX7-79" fmla="*/ 2832294 w 2832294"/>
                <a:gd name="connsiteY7-80" fmla="*/ 5128 h 45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832294" h="450000">
                  <a:moveTo>
                    <a:pt x="2832294" y="5128"/>
                  </a:moveTo>
                  <a:lnTo>
                    <a:pt x="2832294" y="450000"/>
                  </a:lnTo>
                  <a:lnTo>
                    <a:pt x="2832294" y="450000"/>
                  </a:lnTo>
                  <a:lnTo>
                    <a:pt x="2832294" y="449892"/>
                  </a:lnTo>
                  <a:lnTo>
                    <a:pt x="0" y="449890"/>
                  </a:lnTo>
                  <a:cubicBezTo>
                    <a:pt x="331649" y="101015"/>
                    <a:pt x="412364" y="21618"/>
                    <a:pt x="698900" y="11957"/>
                  </a:cubicBezTo>
                  <a:lnTo>
                    <a:pt x="1678010" y="0"/>
                  </a:lnTo>
                  <a:lnTo>
                    <a:pt x="2832294" y="5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平行四边形 1"/>
            <p:cNvSpPr/>
            <p:nvPr/>
          </p:nvSpPr>
          <p:spPr>
            <a:xfrm rot="5400000" flipH="1" flipV="1">
              <a:off x="4781285" y="3313475"/>
              <a:ext cx="2977639" cy="469660"/>
            </a:xfrm>
            <a:custGeom>
              <a:avLst/>
              <a:gdLst>
                <a:gd name="connsiteX0" fmla="*/ 3782408 w 3794554"/>
                <a:gd name="connsiteY0" fmla="*/ 5074 h 449892"/>
                <a:gd name="connsiteX1" fmla="*/ 3782408 w 3794554"/>
                <a:gd name="connsiteY1" fmla="*/ 237060 h 449892"/>
                <a:gd name="connsiteX2" fmla="*/ 3622643 w 3794554"/>
                <a:gd name="connsiteY2" fmla="*/ 449892 h 449892"/>
                <a:gd name="connsiteX3" fmla="*/ 0 w 3794554"/>
                <a:gd name="connsiteY3" fmla="*/ 449892 h 449892"/>
                <a:gd name="connsiteX4" fmla="*/ 704914 w 3794554"/>
                <a:gd name="connsiteY4" fmla="*/ 11959 h 449892"/>
                <a:gd name="connsiteX5" fmla="*/ 2640270 w 3794554"/>
                <a:gd name="connsiteY5" fmla="*/ 0 h 449892"/>
                <a:gd name="connsiteX6" fmla="*/ 3782408 w 3794554"/>
                <a:gd name="connsiteY6" fmla="*/ 5074 h 449892"/>
                <a:gd name="connsiteX7" fmla="*/ 3794554 w 3794554"/>
                <a:gd name="connsiteY7" fmla="*/ 394915 h 449892"/>
                <a:gd name="connsiteX8" fmla="*/ 3628610 w 3794554"/>
                <a:gd name="connsiteY8" fmla="*/ 449892 h 449892"/>
                <a:gd name="connsiteX9" fmla="*/ 3667617 w 3794554"/>
                <a:gd name="connsiteY9" fmla="*/ 449212 h 449892"/>
                <a:gd name="connsiteX10" fmla="*/ 3794554 w 3794554"/>
                <a:gd name="connsiteY10" fmla="*/ 394915 h 449892"/>
                <a:gd name="connsiteX0-1" fmla="*/ 3782408 w 3782408"/>
                <a:gd name="connsiteY0-2" fmla="*/ 5074 h 449892"/>
                <a:gd name="connsiteX1-3" fmla="*/ 3782408 w 3782408"/>
                <a:gd name="connsiteY1-4" fmla="*/ 237060 h 449892"/>
                <a:gd name="connsiteX2-5" fmla="*/ 3622643 w 3782408"/>
                <a:gd name="connsiteY2-6" fmla="*/ 449892 h 449892"/>
                <a:gd name="connsiteX3-7" fmla="*/ 0 w 3782408"/>
                <a:gd name="connsiteY3-8" fmla="*/ 449892 h 449892"/>
                <a:gd name="connsiteX4-9" fmla="*/ 704914 w 3782408"/>
                <a:gd name="connsiteY4-10" fmla="*/ 11959 h 449892"/>
                <a:gd name="connsiteX5-11" fmla="*/ 2640270 w 3782408"/>
                <a:gd name="connsiteY5-12" fmla="*/ 0 h 449892"/>
                <a:gd name="connsiteX6-13" fmla="*/ 3782408 w 3782408"/>
                <a:gd name="connsiteY6-14" fmla="*/ 5074 h 449892"/>
                <a:gd name="connsiteX7-15" fmla="*/ 3667617 w 3782408"/>
                <a:gd name="connsiteY7-16" fmla="*/ 449212 h 449892"/>
                <a:gd name="connsiteX8-17" fmla="*/ 3628610 w 3782408"/>
                <a:gd name="connsiteY8-18" fmla="*/ 449892 h 449892"/>
                <a:gd name="connsiteX9-19" fmla="*/ 3667617 w 3782408"/>
                <a:gd name="connsiteY9-20" fmla="*/ 449212 h 449892"/>
                <a:gd name="connsiteX0-21" fmla="*/ 3782408 w 3782408"/>
                <a:gd name="connsiteY0-22" fmla="*/ 5074 h 449892"/>
                <a:gd name="connsiteX1-23" fmla="*/ 3782408 w 3782408"/>
                <a:gd name="connsiteY1-24" fmla="*/ 237060 h 449892"/>
                <a:gd name="connsiteX2-25" fmla="*/ 3622643 w 3782408"/>
                <a:gd name="connsiteY2-26" fmla="*/ 449892 h 449892"/>
                <a:gd name="connsiteX3-27" fmla="*/ 0 w 3782408"/>
                <a:gd name="connsiteY3-28" fmla="*/ 449892 h 449892"/>
                <a:gd name="connsiteX4-29" fmla="*/ 704914 w 3782408"/>
                <a:gd name="connsiteY4-30" fmla="*/ 11959 h 449892"/>
                <a:gd name="connsiteX5-31" fmla="*/ 2640270 w 3782408"/>
                <a:gd name="connsiteY5-32" fmla="*/ 0 h 449892"/>
                <a:gd name="connsiteX6-33" fmla="*/ 3782408 w 3782408"/>
                <a:gd name="connsiteY6-34" fmla="*/ 5074 h 449892"/>
                <a:gd name="connsiteX0-35" fmla="*/ 3782408 w 3782408"/>
                <a:gd name="connsiteY0-36" fmla="*/ 0 h 444818"/>
                <a:gd name="connsiteX1-37" fmla="*/ 3782408 w 3782408"/>
                <a:gd name="connsiteY1-38" fmla="*/ 231986 h 444818"/>
                <a:gd name="connsiteX2-39" fmla="*/ 3622643 w 3782408"/>
                <a:gd name="connsiteY2-40" fmla="*/ 444818 h 444818"/>
                <a:gd name="connsiteX3-41" fmla="*/ 0 w 3782408"/>
                <a:gd name="connsiteY3-42" fmla="*/ 444818 h 444818"/>
                <a:gd name="connsiteX4-43" fmla="*/ 704914 w 3782408"/>
                <a:gd name="connsiteY4-44" fmla="*/ 6885 h 444818"/>
                <a:gd name="connsiteX5-45" fmla="*/ 3782408 w 3782408"/>
                <a:gd name="connsiteY5-46" fmla="*/ 0 h 444818"/>
                <a:gd name="connsiteX0-47" fmla="*/ 3782408 w 3782408"/>
                <a:gd name="connsiteY0-48" fmla="*/ 0 h 444818"/>
                <a:gd name="connsiteX1-49" fmla="*/ 3782408 w 3782408"/>
                <a:gd name="connsiteY1-50" fmla="*/ 231986 h 444818"/>
                <a:gd name="connsiteX2-51" fmla="*/ 3622643 w 3782408"/>
                <a:gd name="connsiteY2-52" fmla="*/ 444818 h 444818"/>
                <a:gd name="connsiteX3-53" fmla="*/ 0 w 3782408"/>
                <a:gd name="connsiteY3-54" fmla="*/ 444818 h 444818"/>
                <a:gd name="connsiteX4-55" fmla="*/ 1576963 w 3782408"/>
                <a:gd name="connsiteY4-56" fmla="*/ 872 h 444818"/>
                <a:gd name="connsiteX5-57" fmla="*/ 3782408 w 3782408"/>
                <a:gd name="connsiteY5-58" fmla="*/ 0 h 444818"/>
                <a:gd name="connsiteX0-59" fmla="*/ 2820146 w 2820146"/>
                <a:gd name="connsiteY0-60" fmla="*/ 0 h 444818"/>
                <a:gd name="connsiteX1-61" fmla="*/ 2820146 w 2820146"/>
                <a:gd name="connsiteY1-62" fmla="*/ 231986 h 444818"/>
                <a:gd name="connsiteX2-63" fmla="*/ 2660381 w 2820146"/>
                <a:gd name="connsiteY2-64" fmla="*/ 444818 h 444818"/>
                <a:gd name="connsiteX3-65" fmla="*/ 0 w 2820146"/>
                <a:gd name="connsiteY3-66" fmla="*/ 444818 h 444818"/>
                <a:gd name="connsiteX4-67" fmla="*/ 614701 w 2820146"/>
                <a:gd name="connsiteY4-68" fmla="*/ 872 h 444818"/>
                <a:gd name="connsiteX5-69" fmla="*/ 2820146 w 2820146"/>
                <a:gd name="connsiteY5-70" fmla="*/ 0 h 4448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820146" h="444818">
                  <a:moveTo>
                    <a:pt x="2820146" y="0"/>
                  </a:moveTo>
                  <a:lnTo>
                    <a:pt x="2820146" y="231986"/>
                  </a:lnTo>
                  <a:cubicBezTo>
                    <a:pt x="2820146" y="333086"/>
                    <a:pt x="2752899" y="418482"/>
                    <a:pt x="2660381" y="444818"/>
                  </a:cubicBezTo>
                  <a:lnTo>
                    <a:pt x="0" y="444818"/>
                  </a:lnTo>
                  <a:cubicBezTo>
                    <a:pt x="331649" y="95943"/>
                    <a:pt x="328165" y="10533"/>
                    <a:pt x="614701" y="872"/>
                  </a:cubicBezTo>
                  <a:lnTo>
                    <a:pt x="282014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3936427" y="1701342"/>
            <a:ext cx="3540504" cy="1612599"/>
            <a:chOff x="2890493" y="1116291"/>
            <a:chExt cx="3617626" cy="1647217"/>
          </a:xfrm>
        </p:grpSpPr>
        <p:sp>
          <p:nvSpPr>
            <p:cNvPr id="34" name="平行四边形 1"/>
            <p:cNvSpPr/>
            <p:nvPr/>
          </p:nvSpPr>
          <p:spPr>
            <a:xfrm rot="10800000" flipV="1">
              <a:off x="2890493" y="1116291"/>
              <a:ext cx="3095214" cy="1647217"/>
            </a:xfrm>
            <a:custGeom>
              <a:avLst/>
              <a:gdLst>
                <a:gd name="connsiteX0" fmla="*/ 2931499 w 3794554"/>
                <a:gd name="connsiteY0" fmla="*/ 0 h 3782408"/>
                <a:gd name="connsiteX1" fmla="*/ 2484190 w 3794554"/>
                <a:gd name="connsiteY1" fmla="*/ 2222316 h 3782408"/>
                <a:gd name="connsiteX2" fmla="*/ 704914 w 3794554"/>
                <a:gd name="connsiteY2" fmla="*/ 2233310 h 3782408"/>
                <a:gd name="connsiteX3" fmla="*/ 0 w 3794554"/>
                <a:gd name="connsiteY3" fmla="*/ 2671243 h 3782408"/>
                <a:gd name="connsiteX4" fmla="*/ 2481745 w 3794554"/>
                <a:gd name="connsiteY4" fmla="*/ 2671243 h 3782408"/>
                <a:gd name="connsiteX5" fmla="*/ 2486681 w 3794554"/>
                <a:gd name="connsiteY5" fmla="*/ 3782408 h 3782408"/>
                <a:gd name="connsiteX6" fmla="*/ 2718667 w 3794554"/>
                <a:gd name="connsiteY6" fmla="*/ 3782408 h 3782408"/>
                <a:gd name="connsiteX7" fmla="*/ 2931499 w 3794554"/>
                <a:gd name="connsiteY7" fmla="*/ 3622643 h 3782408"/>
                <a:gd name="connsiteX8" fmla="*/ 2931499 w 3794554"/>
                <a:gd name="connsiteY8" fmla="*/ 2671243 h 3782408"/>
                <a:gd name="connsiteX9" fmla="*/ 3794554 w 3794554"/>
                <a:gd name="connsiteY9" fmla="*/ 2671243 h 3782408"/>
                <a:gd name="connsiteX10" fmla="*/ 3794554 w 3794554"/>
                <a:gd name="connsiteY10" fmla="*/ 2226479 h 3782408"/>
                <a:gd name="connsiteX11" fmla="*/ 2931499 w 3794554"/>
                <a:gd name="connsiteY11" fmla="*/ 2222645 h 3782408"/>
                <a:gd name="connsiteX12" fmla="*/ 2931499 w 3794554"/>
                <a:gd name="connsiteY12" fmla="*/ 0 h 3782408"/>
                <a:gd name="connsiteX0-1" fmla="*/ 2931499 w 3794554"/>
                <a:gd name="connsiteY0-2" fmla="*/ 329 h 1560092"/>
                <a:gd name="connsiteX1-3" fmla="*/ 2484190 w 3794554"/>
                <a:gd name="connsiteY1-4" fmla="*/ 0 h 1560092"/>
                <a:gd name="connsiteX2-5" fmla="*/ 704914 w 3794554"/>
                <a:gd name="connsiteY2-6" fmla="*/ 10994 h 1560092"/>
                <a:gd name="connsiteX3-7" fmla="*/ 0 w 3794554"/>
                <a:gd name="connsiteY3-8" fmla="*/ 448927 h 1560092"/>
                <a:gd name="connsiteX4-9" fmla="*/ 2481745 w 3794554"/>
                <a:gd name="connsiteY4-10" fmla="*/ 448927 h 1560092"/>
                <a:gd name="connsiteX5-11" fmla="*/ 2486681 w 3794554"/>
                <a:gd name="connsiteY5-12" fmla="*/ 1560092 h 1560092"/>
                <a:gd name="connsiteX6-13" fmla="*/ 2718667 w 3794554"/>
                <a:gd name="connsiteY6-14" fmla="*/ 1560092 h 1560092"/>
                <a:gd name="connsiteX7-15" fmla="*/ 2931499 w 3794554"/>
                <a:gd name="connsiteY7-16" fmla="*/ 1400327 h 1560092"/>
                <a:gd name="connsiteX8-17" fmla="*/ 2931499 w 3794554"/>
                <a:gd name="connsiteY8-18" fmla="*/ 448927 h 1560092"/>
                <a:gd name="connsiteX9-19" fmla="*/ 3794554 w 3794554"/>
                <a:gd name="connsiteY9-20" fmla="*/ 448927 h 1560092"/>
                <a:gd name="connsiteX10-21" fmla="*/ 3794554 w 3794554"/>
                <a:gd name="connsiteY10-22" fmla="*/ 4163 h 1560092"/>
                <a:gd name="connsiteX11-23" fmla="*/ 2931499 w 3794554"/>
                <a:gd name="connsiteY11-24" fmla="*/ 329 h 1560092"/>
                <a:gd name="connsiteX0-25" fmla="*/ 2931499 w 3794554"/>
                <a:gd name="connsiteY0-26" fmla="*/ 329 h 1560092"/>
                <a:gd name="connsiteX1-27" fmla="*/ 2484190 w 3794554"/>
                <a:gd name="connsiteY1-28" fmla="*/ 0 h 1560092"/>
                <a:gd name="connsiteX2-29" fmla="*/ 704914 w 3794554"/>
                <a:gd name="connsiteY2-30" fmla="*/ 10994 h 1560092"/>
                <a:gd name="connsiteX3-31" fmla="*/ 0 w 3794554"/>
                <a:gd name="connsiteY3-32" fmla="*/ 448927 h 1560092"/>
                <a:gd name="connsiteX4-33" fmla="*/ 2481745 w 3794554"/>
                <a:gd name="connsiteY4-34" fmla="*/ 448927 h 1560092"/>
                <a:gd name="connsiteX5-35" fmla="*/ 2486681 w 3794554"/>
                <a:gd name="connsiteY5-36" fmla="*/ 1560092 h 1560092"/>
                <a:gd name="connsiteX6-37" fmla="*/ 2718667 w 3794554"/>
                <a:gd name="connsiteY6-38" fmla="*/ 1560092 h 1560092"/>
                <a:gd name="connsiteX7-39" fmla="*/ 2931499 w 3794554"/>
                <a:gd name="connsiteY7-40" fmla="*/ 1400327 h 1560092"/>
                <a:gd name="connsiteX8-41" fmla="*/ 2931499 w 3794554"/>
                <a:gd name="connsiteY8-42" fmla="*/ 448927 h 1560092"/>
                <a:gd name="connsiteX9-43" fmla="*/ 3794554 w 3794554"/>
                <a:gd name="connsiteY9-44" fmla="*/ 448927 h 1560092"/>
                <a:gd name="connsiteX10-45" fmla="*/ 2931499 w 3794554"/>
                <a:gd name="connsiteY10-46" fmla="*/ 329 h 1560092"/>
                <a:gd name="connsiteX0-47" fmla="*/ 2931499 w 2931499"/>
                <a:gd name="connsiteY0-48" fmla="*/ 329 h 1560092"/>
                <a:gd name="connsiteX1-49" fmla="*/ 2484190 w 2931499"/>
                <a:gd name="connsiteY1-50" fmla="*/ 0 h 1560092"/>
                <a:gd name="connsiteX2-51" fmla="*/ 704914 w 2931499"/>
                <a:gd name="connsiteY2-52" fmla="*/ 10994 h 1560092"/>
                <a:gd name="connsiteX3-53" fmla="*/ 0 w 2931499"/>
                <a:gd name="connsiteY3-54" fmla="*/ 448927 h 1560092"/>
                <a:gd name="connsiteX4-55" fmla="*/ 2481745 w 2931499"/>
                <a:gd name="connsiteY4-56" fmla="*/ 448927 h 1560092"/>
                <a:gd name="connsiteX5-57" fmla="*/ 2486681 w 2931499"/>
                <a:gd name="connsiteY5-58" fmla="*/ 1560092 h 1560092"/>
                <a:gd name="connsiteX6-59" fmla="*/ 2718667 w 2931499"/>
                <a:gd name="connsiteY6-60" fmla="*/ 1560092 h 1560092"/>
                <a:gd name="connsiteX7-61" fmla="*/ 2931499 w 2931499"/>
                <a:gd name="connsiteY7-62" fmla="*/ 1400327 h 1560092"/>
                <a:gd name="connsiteX8-63" fmla="*/ 2931499 w 2931499"/>
                <a:gd name="connsiteY8-64" fmla="*/ 448927 h 1560092"/>
                <a:gd name="connsiteX9-65" fmla="*/ 2931499 w 2931499"/>
                <a:gd name="connsiteY9-66" fmla="*/ 329 h 15600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31499" h="1560092">
                  <a:moveTo>
                    <a:pt x="2931499" y="329"/>
                  </a:moveTo>
                  <a:lnTo>
                    <a:pt x="2484190" y="0"/>
                  </a:lnTo>
                  <a:lnTo>
                    <a:pt x="704914" y="10994"/>
                  </a:lnTo>
                  <a:cubicBezTo>
                    <a:pt x="418378" y="20655"/>
                    <a:pt x="331649" y="100052"/>
                    <a:pt x="0" y="448927"/>
                  </a:cubicBezTo>
                  <a:lnTo>
                    <a:pt x="2481745" y="448927"/>
                  </a:lnTo>
                  <a:cubicBezTo>
                    <a:pt x="2483390" y="819315"/>
                    <a:pt x="2485036" y="1189704"/>
                    <a:pt x="2486681" y="1560092"/>
                  </a:cubicBezTo>
                  <a:lnTo>
                    <a:pt x="2718667" y="1560092"/>
                  </a:lnTo>
                  <a:cubicBezTo>
                    <a:pt x="2819767" y="1560092"/>
                    <a:pt x="2905163" y="1492845"/>
                    <a:pt x="2931499" y="1400327"/>
                  </a:cubicBezTo>
                  <a:lnTo>
                    <a:pt x="2931499" y="448927"/>
                  </a:lnTo>
                  <a:lnTo>
                    <a:pt x="2931499" y="3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01600" dist="63500" algn="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  <a:sp3d extrusionH="76200" contourW="12700">
              <a:extrusionClr>
                <a:schemeClr val="bg1">
                  <a:lumMod val="95000"/>
                </a:schemeClr>
              </a:extrusionClr>
              <a:contourClr>
                <a:srgbClr val="F0F0F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平行四边形 1"/>
            <p:cNvSpPr/>
            <p:nvPr/>
          </p:nvSpPr>
          <p:spPr>
            <a:xfrm rot="5400000">
              <a:off x="4339119" y="593919"/>
              <a:ext cx="1172231" cy="3165769"/>
            </a:xfrm>
            <a:custGeom>
              <a:avLst/>
              <a:gdLst/>
              <a:ahLst/>
              <a:cxnLst/>
              <a:rect l="l" t="t" r="r" b="b"/>
              <a:pathLst>
                <a:path w="1110229" h="2998322">
                  <a:moveTo>
                    <a:pt x="0" y="2998322"/>
                  </a:moveTo>
                  <a:lnTo>
                    <a:pt x="0" y="2549440"/>
                  </a:lnTo>
                  <a:lnTo>
                    <a:pt x="0" y="484622"/>
                  </a:lnTo>
                  <a:cubicBezTo>
                    <a:pt x="105878" y="383946"/>
                    <a:pt x="236594" y="260725"/>
                    <a:pt x="397716" y="102514"/>
                  </a:cubicBezTo>
                  <a:cubicBezTo>
                    <a:pt x="476638" y="12442"/>
                    <a:pt x="538295" y="3604"/>
                    <a:pt x="573444" y="788"/>
                  </a:cubicBezTo>
                  <a:lnTo>
                    <a:pt x="618648" y="0"/>
                  </a:lnTo>
                  <a:cubicBezTo>
                    <a:pt x="526017" y="26296"/>
                    <a:pt x="458653" y="111752"/>
                    <a:pt x="458653" y="212940"/>
                  </a:cubicBezTo>
                  <a:lnTo>
                    <a:pt x="458653" y="2549742"/>
                  </a:lnTo>
                  <a:lnTo>
                    <a:pt x="1110229" y="2553147"/>
                  </a:lnTo>
                  <a:lnTo>
                    <a:pt x="1110229" y="2998322"/>
                  </a:lnTo>
                  <a:lnTo>
                    <a:pt x="458653" y="29983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endParaRPr lang="zh-CN" altLang="en-US" sz="2400">
                <a:solidFill>
                  <a:srgbClr val="ED827A"/>
                </a:solidFill>
              </a:endParaRPr>
            </a:p>
          </p:txBody>
        </p:sp>
      </p:grpSp>
      <p:grpSp>
        <p:nvGrpSpPr>
          <p:cNvPr id="4" name="组合 37"/>
          <p:cNvGrpSpPr/>
          <p:nvPr/>
        </p:nvGrpSpPr>
        <p:grpSpPr>
          <a:xfrm>
            <a:off x="4448785" y="2173793"/>
            <a:ext cx="1839175" cy="451420"/>
            <a:chOff x="3068632" y="1130479"/>
            <a:chExt cx="1879238" cy="461110"/>
          </a:xfrm>
        </p:grpSpPr>
        <p:sp>
          <p:nvSpPr>
            <p:cNvPr id="39" name="矩形 38"/>
            <p:cNvSpPr/>
            <p:nvPr/>
          </p:nvSpPr>
          <p:spPr>
            <a:xfrm>
              <a:off x="3068632" y="1130479"/>
              <a:ext cx="623616" cy="4611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317500">
              <a:bevelT prst="slope"/>
              <a:extrusionClr>
                <a:schemeClr val="bg1"/>
              </a:extrusionClr>
            </a:sp3d>
          </p:spPr>
          <p:txBody>
            <a:bodyPr wrap="none" lIns="162509" tIns="81255" rIns="162509" bIns="81255" anchor="ctr" anchorCtr="1">
              <a:spAutoFit/>
            </a:bodyPr>
            <a:lstStyle/>
            <a:p>
              <a:pPr algn="ctr" defTabSz="1218565"/>
              <a:r>
                <a:rPr lang="en-US" altLang="zh-CN" sz="1865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prstClr val="white">
                        <a:alpha val="43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865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prstClr val="white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37781" y="1167134"/>
              <a:ext cx="1610089" cy="3878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defTabSz="1218565"/>
              <a:r>
                <a:rPr lang="zh-CN" altLang="en-US" sz="18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1056996" y="2037276"/>
            <a:ext cx="2666805" cy="1194912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spcBef>
                <a:spcPts val="1115"/>
              </a:spcBef>
              <a:spcAft>
                <a:spcPts val="1115"/>
              </a:spcAft>
            </a:pP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r>
              <a: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115"/>
              </a:spcBef>
              <a:spcAft>
                <a:spcPts val="1115"/>
              </a:spcAft>
            </a:pP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2"/>
          <p:cNvGrpSpPr/>
          <p:nvPr/>
        </p:nvGrpSpPr>
        <p:grpSpPr>
          <a:xfrm>
            <a:off x="3949363" y="3089710"/>
            <a:ext cx="5266021" cy="1092253"/>
            <a:chOff x="2890491" y="2578520"/>
            <a:chExt cx="5380729" cy="1115701"/>
          </a:xfrm>
        </p:grpSpPr>
        <p:sp>
          <p:nvSpPr>
            <p:cNvPr id="35" name="平行四边形 1"/>
            <p:cNvSpPr/>
            <p:nvPr/>
          </p:nvSpPr>
          <p:spPr>
            <a:xfrm rot="10800000" flipH="1">
              <a:off x="3406345" y="3231716"/>
              <a:ext cx="4862572" cy="462505"/>
            </a:xfrm>
            <a:custGeom>
              <a:avLst/>
              <a:gdLst>
                <a:gd name="connsiteX0" fmla="*/ 982734 w 4605377"/>
                <a:gd name="connsiteY0" fmla="*/ 450001 h 450001"/>
                <a:gd name="connsiteX1" fmla="*/ 4605377 w 4605377"/>
                <a:gd name="connsiteY1" fmla="*/ 450001 h 450001"/>
                <a:gd name="connsiteX2" fmla="*/ 3900463 w 4605377"/>
                <a:gd name="connsiteY2" fmla="*/ 12068 h 450001"/>
                <a:gd name="connsiteX3" fmla="*/ 3794554 w 4605377"/>
                <a:gd name="connsiteY3" fmla="*/ 11414 h 450001"/>
                <a:gd name="connsiteX4" fmla="*/ 3794554 w 4605377"/>
                <a:gd name="connsiteY4" fmla="*/ 5128 h 450001"/>
                <a:gd name="connsiteX5" fmla="*/ 2640270 w 4605377"/>
                <a:gd name="connsiteY5" fmla="*/ 0 h 450001"/>
                <a:gd name="connsiteX6" fmla="*/ 1965107 w 4605377"/>
                <a:gd name="connsiteY6" fmla="*/ 109 h 450001"/>
                <a:gd name="connsiteX7" fmla="*/ 822969 w 4605377"/>
                <a:gd name="connsiteY7" fmla="*/ 5183 h 450001"/>
                <a:gd name="connsiteX8" fmla="*/ 822969 w 4605377"/>
                <a:gd name="connsiteY8" fmla="*/ 11230 h 450001"/>
                <a:gd name="connsiteX9" fmla="*/ 704914 w 4605377"/>
                <a:gd name="connsiteY9" fmla="*/ 11959 h 450001"/>
                <a:gd name="connsiteX10" fmla="*/ 0 w 4605377"/>
                <a:gd name="connsiteY10" fmla="*/ 449892 h 450001"/>
                <a:gd name="connsiteX11" fmla="*/ 982503 w 4605377"/>
                <a:gd name="connsiteY11" fmla="*/ 449892 h 450001"/>
                <a:gd name="connsiteX12" fmla="*/ 982734 w 4605377"/>
                <a:gd name="connsiteY12" fmla="*/ 450001 h 450001"/>
                <a:gd name="connsiteX0-1" fmla="*/ 982734 w 4605377"/>
                <a:gd name="connsiteY0-2" fmla="*/ 450001 h 450001"/>
                <a:gd name="connsiteX1-3" fmla="*/ 4605377 w 4605377"/>
                <a:gd name="connsiteY1-4" fmla="*/ 450001 h 450001"/>
                <a:gd name="connsiteX2-5" fmla="*/ 3900463 w 4605377"/>
                <a:gd name="connsiteY2-6" fmla="*/ 12068 h 450001"/>
                <a:gd name="connsiteX3-7" fmla="*/ 3794554 w 4605377"/>
                <a:gd name="connsiteY3-8" fmla="*/ 11414 h 450001"/>
                <a:gd name="connsiteX4-9" fmla="*/ 3794554 w 4605377"/>
                <a:gd name="connsiteY4-10" fmla="*/ 5128 h 450001"/>
                <a:gd name="connsiteX5-11" fmla="*/ 2640270 w 4605377"/>
                <a:gd name="connsiteY5-12" fmla="*/ 0 h 450001"/>
                <a:gd name="connsiteX6-13" fmla="*/ 822969 w 4605377"/>
                <a:gd name="connsiteY6-14" fmla="*/ 5183 h 450001"/>
                <a:gd name="connsiteX7-15" fmla="*/ 822969 w 4605377"/>
                <a:gd name="connsiteY7-16" fmla="*/ 11230 h 450001"/>
                <a:gd name="connsiteX8-17" fmla="*/ 704914 w 4605377"/>
                <a:gd name="connsiteY8-18" fmla="*/ 11959 h 450001"/>
                <a:gd name="connsiteX9-19" fmla="*/ 0 w 4605377"/>
                <a:gd name="connsiteY9-20" fmla="*/ 449892 h 450001"/>
                <a:gd name="connsiteX10-21" fmla="*/ 982503 w 4605377"/>
                <a:gd name="connsiteY10-22" fmla="*/ 449892 h 450001"/>
                <a:gd name="connsiteX11-23" fmla="*/ 982734 w 4605377"/>
                <a:gd name="connsiteY11-24" fmla="*/ 450001 h 450001"/>
                <a:gd name="connsiteX0-25" fmla="*/ 982734 w 4605377"/>
                <a:gd name="connsiteY0-26" fmla="*/ 444873 h 444873"/>
                <a:gd name="connsiteX1-27" fmla="*/ 4605377 w 4605377"/>
                <a:gd name="connsiteY1-28" fmla="*/ 444873 h 444873"/>
                <a:gd name="connsiteX2-29" fmla="*/ 3900463 w 4605377"/>
                <a:gd name="connsiteY2-30" fmla="*/ 6940 h 444873"/>
                <a:gd name="connsiteX3-31" fmla="*/ 3794554 w 4605377"/>
                <a:gd name="connsiteY3-32" fmla="*/ 6286 h 444873"/>
                <a:gd name="connsiteX4-33" fmla="*/ 3794554 w 4605377"/>
                <a:gd name="connsiteY4-34" fmla="*/ 0 h 444873"/>
                <a:gd name="connsiteX5-35" fmla="*/ 822969 w 4605377"/>
                <a:gd name="connsiteY5-36" fmla="*/ 55 h 444873"/>
                <a:gd name="connsiteX6-37" fmla="*/ 822969 w 4605377"/>
                <a:gd name="connsiteY6-38" fmla="*/ 6102 h 444873"/>
                <a:gd name="connsiteX7-39" fmla="*/ 704914 w 4605377"/>
                <a:gd name="connsiteY7-40" fmla="*/ 6831 h 444873"/>
                <a:gd name="connsiteX8-41" fmla="*/ 0 w 4605377"/>
                <a:gd name="connsiteY8-42" fmla="*/ 444764 h 444873"/>
                <a:gd name="connsiteX9-43" fmla="*/ 982503 w 4605377"/>
                <a:gd name="connsiteY9-44" fmla="*/ 444764 h 444873"/>
                <a:gd name="connsiteX10-45" fmla="*/ 982734 w 4605377"/>
                <a:gd name="connsiteY10-46" fmla="*/ 444873 h 444873"/>
                <a:gd name="connsiteX0-47" fmla="*/ 982734 w 4605377"/>
                <a:gd name="connsiteY0-48" fmla="*/ 444873 h 444873"/>
                <a:gd name="connsiteX1-49" fmla="*/ 4605377 w 4605377"/>
                <a:gd name="connsiteY1-50" fmla="*/ 444873 h 444873"/>
                <a:gd name="connsiteX2-51" fmla="*/ 3900463 w 4605377"/>
                <a:gd name="connsiteY2-52" fmla="*/ 6940 h 444873"/>
                <a:gd name="connsiteX3-53" fmla="*/ 3794554 w 4605377"/>
                <a:gd name="connsiteY3-54" fmla="*/ 6286 h 444873"/>
                <a:gd name="connsiteX4-55" fmla="*/ 3794554 w 4605377"/>
                <a:gd name="connsiteY4-56" fmla="*/ 0 h 444873"/>
                <a:gd name="connsiteX5-57" fmla="*/ 822969 w 4605377"/>
                <a:gd name="connsiteY5-58" fmla="*/ 55 h 444873"/>
                <a:gd name="connsiteX6-59" fmla="*/ 704914 w 4605377"/>
                <a:gd name="connsiteY6-60" fmla="*/ 6831 h 444873"/>
                <a:gd name="connsiteX7-61" fmla="*/ 0 w 4605377"/>
                <a:gd name="connsiteY7-62" fmla="*/ 444764 h 444873"/>
                <a:gd name="connsiteX8-63" fmla="*/ 982503 w 4605377"/>
                <a:gd name="connsiteY8-64" fmla="*/ 444764 h 444873"/>
                <a:gd name="connsiteX9-65" fmla="*/ 982734 w 4605377"/>
                <a:gd name="connsiteY9-66" fmla="*/ 444873 h 444873"/>
                <a:gd name="connsiteX0-67" fmla="*/ 982734 w 4605377"/>
                <a:gd name="connsiteY0-68" fmla="*/ 444818 h 444818"/>
                <a:gd name="connsiteX1-69" fmla="*/ 4605377 w 4605377"/>
                <a:gd name="connsiteY1-70" fmla="*/ 444818 h 444818"/>
                <a:gd name="connsiteX2-71" fmla="*/ 3900463 w 4605377"/>
                <a:gd name="connsiteY2-72" fmla="*/ 6885 h 444818"/>
                <a:gd name="connsiteX3-73" fmla="*/ 3794554 w 4605377"/>
                <a:gd name="connsiteY3-74" fmla="*/ 6231 h 444818"/>
                <a:gd name="connsiteX4-75" fmla="*/ 822969 w 4605377"/>
                <a:gd name="connsiteY4-76" fmla="*/ 0 h 444818"/>
                <a:gd name="connsiteX5-77" fmla="*/ 704914 w 4605377"/>
                <a:gd name="connsiteY5-78" fmla="*/ 6776 h 444818"/>
                <a:gd name="connsiteX6-79" fmla="*/ 0 w 4605377"/>
                <a:gd name="connsiteY6-80" fmla="*/ 444709 h 444818"/>
                <a:gd name="connsiteX7-81" fmla="*/ 982503 w 4605377"/>
                <a:gd name="connsiteY7-82" fmla="*/ 444709 h 444818"/>
                <a:gd name="connsiteX8-83" fmla="*/ 982734 w 4605377"/>
                <a:gd name="connsiteY8-84" fmla="*/ 444818 h 444818"/>
                <a:gd name="connsiteX0-85" fmla="*/ 982734 w 4605377"/>
                <a:gd name="connsiteY0-86" fmla="*/ 444818 h 444818"/>
                <a:gd name="connsiteX1-87" fmla="*/ 4605377 w 4605377"/>
                <a:gd name="connsiteY1-88" fmla="*/ 444818 h 444818"/>
                <a:gd name="connsiteX2-89" fmla="*/ 3900463 w 4605377"/>
                <a:gd name="connsiteY2-90" fmla="*/ 6885 h 444818"/>
                <a:gd name="connsiteX3-91" fmla="*/ 822969 w 4605377"/>
                <a:gd name="connsiteY3-92" fmla="*/ 0 h 444818"/>
                <a:gd name="connsiteX4-93" fmla="*/ 704914 w 4605377"/>
                <a:gd name="connsiteY4-94" fmla="*/ 6776 h 444818"/>
                <a:gd name="connsiteX5-95" fmla="*/ 0 w 4605377"/>
                <a:gd name="connsiteY5-96" fmla="*/ 444709 h 444818"/>
                <a:gd name="connsiteX6-97" fmla="*/ 982503 w 4605377"/>
                <a:gd name="connsiteY6-98" fmla="*/ 444709 h 444818"/>
                <a:gd name="connsiteX7-99" fmla="*/ 982734 w 4605377"/>
                <a:gd name="connsiteY7-100" fmla="*/ 444818 h 444818"/>
                <a:gd name="connsiteX0-101" fmla="*/ 982734 w 4605377"/>
                <a:gd name="connsiteY0-102" fmla="*/ 438042 h 438042"/>
                <a:gd name="connsiteX1-103" fmla="*/ 4605377 w 4605377"/>
                <a:gd name="connsiteY1-104" fmla="*/ 438042 h 438042"/>
                <a:gd name="connsiteX2-105" fmla="*/ 3900463 w 4605377"/>
                <a:gd name="connsiteY2-106" fmla="*/ 109 h 438042"/>
                <a:gd name="connsiteX3-107" fmla="*/ 704914 w 4605377"/>
                <a:gd name="connsiteY3-108" fmla="*/ 0 h 438042"/>
                <a:gd name="connsiteX4-109" fmla="*/ 0 w 4605377"/>
                <a:gd name="connsiteY4-110" fmla="*/ 437933 h 438042"/>
                <a:gd name="connsiteX5-111" fmla="*/ 982503 w 4605377"/>
                <a:gd name="connsiteY5-112" fmla="*/ 437933 h 438042"/>
                <a:gd name="connsiteX6-113" fmla="*/ 982734 w 4605377"/>
                <a:gd name="connsiteY6-114" fmla="*/ 438042 h 438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05377" h="438042">
                  <a:moveTo>
                    <a:pt x="982734" y="438042"/>
                  </a:moveTo>
                  <a:lnTo>
                    <a:pt x="4605377" y="438042"/>
                  </a:lnTo>
                  <a:cubicBezTo>
                    <a:pt x="4273728" y="89167"/>
                    <a:pt x="4186999" y="9770"/>
                    <a:pt x="3900463" y="109"/>
                  </a:cubicBezTo>
                  <a:lnTo>
                    <a:pt x="704914" y="0"/>
                  </a:lnTo>
                  <a:cubicBezTo>
                    <a:pt x="418378" y="9661"/>
                    <a:pt x="331649" y="89058"/>
                    <a:pt x="0" y="437933"/>
                  </a:cubicBezTo>
                  <a:lnTo>
                    <a:pt x="982503" y="437933"/>
                  </a:lnTo>
                  <a:cubicBezTo>
                    <a:pt x="982572" y="437996"/>
                    <a:pt x="982653" y="438019"/>
                    <a:pt x="982734" y="43804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>
                  <a:lumMod val="95000"/>
                  <a:alpha val="30000"/>
                </a:schemeClr>
              </a:solidFill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平行四边形 1"/>
            <p:cNvSpPr/>
            <p:nvPr/>
          </p:nvSpPr>
          <p:spPr>
            <a:xfrm flipV="1">
              <a:off x="2890491" y="2578520"/>
              <a:ext cx="5380729" cy="653197"/>
            </a:xfrm>
            <a:custGeom>
              <a:avLst/>
              <a:gdLst>
                <a:gd name="connsiteX0" fmla="*/ 0 w 5096128"/>
                <a:gd name="connsiteY0" fmla="*/ 618648 h 618648"/>
                <a:gd name="connsiteX1" fmla="*/ 212940 w 5096128"/>
                <a:gd name="connsiteY1" fmla="*/ 458653 h 618648"/>
                <a:gd name="connsiteX2" fmla="*/ 4279232 w 5096128"/>
                <a:gd name="connsiteY2" fmla="*/ 438733 h 618648"/>
                <a:gd name="connsiteX3" fmla="*/ 4391214 w 5096128"/>
                <a:gd name="connsiteY3" fmla="*/ 438041 h 618648"/>
                <a:gd name="connsiteX4" fmla="*/ 5096128 w 5096128"/>
                <a:gd name="connsiteY4" fmla="*/ 108 h 618648"/>
                <a:gd name="connsiteX5" fmla="*/ 4279232 w 5096128"/>
                <a:gd name="connsiteY5" fmla="*/ 108 h 618648"/>
                <a:gd name="connsiteX6" fmla="*/ 4279232 w 5096128"/>
                <a:gd name="connsiteY6" fmla="*/ 0 h 618648"/>
                <a:gd name="connsiteX7" fmla="*/ 1301574 w 5096128"/>
                <a:gd name="connsiteY7" fmla="*/ 0 h 618648"/>
                <a:gd name="connsiteX8" fmla="*/ 484622 w 5096128"/>
                <a:gd name="connsiteY8" fmla="*/ 0 h 618648"/>
                <a:gd name="connsiteX9" fmla="*/ 102514 w 5096128"/>
                <a:gd name="connsiteY9" fmla="*/ 397716 h 618648"/>
                <a:gd name="connsiteX10" fmla="*/ 788 w 5096128"/>
                <a:gd name="connsiteY10" fmla="*/ 573444 h 618648"/>
                <a:gd name="connsiteX11" fmla="*/ 0 w 5096128"/>
                <a:gd name="connsiteY11" fmla="*/ 618648 h 6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6128" h="618648">
                  <a:moveTo>
                    <a:pt x="0" y="618648"/>
                  </a:moveTo>
                  <a:cubicBezTo>
                    <a:pt x="26296" y="526017"/>
                    <a:pt x="111752" y="458653"/>
                    <a:pt x="212940" y="458653"/>
                  </a:cubicBezTo>
                  <a:lnTo>
                    <a:pt x="4279232" y="438733"/>
                  </a:lnTo>
                  <a:lnTo>
                    <a:pt x="4391214" y="438041"/>
                  </a:lnTo>
                  <a:cubicBezTo>
                    <a:pt x="4677750" y="428380"/>
                    <a:pt x="4764479" y="348983"/>
                    <a:pt x="5096128" y="108"/>
                  </a:cubicBezTo>
                  <a:lnTo>
                    <a:pt x="4279232" y="108"/>
                  </a:lnTo>
                  <a:lnTo>
                    <a:pt x="4279232" y="0"/>
                  </a:lnTo>
                  <a:lnTo>
                    <a:pt x="1301574" y="0"/>
                  </a:lnTo>
                  <a:lnTo>
                    <a:pt x="484622" y="0"/>
                  </a:lnTo>
                  <a:cubicBezTo>
                    <a:pt x="383946" y="105878"/>
                    <a:pt x="260725" y="236594"/>
                    <a:pt x="102514" y="397716"/>
                  </a:cubicBezTo>
                  <a:cubicBezTo>
                    <a:pt x="12442" y="476638"/>
                    <a:pt x="3604" y="538295"/>
                    <a:pt x="788" y="573444"/>
                  </a:cubicBezTo>
                  <a:cubicBezTo>
                    <a:pt x="526" y="588512"/>
                    <a:pt x="263" y="603580"/>
                    <a:pt x="0" y="61864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>
                  <a:lumMod val="95000"/>
                  <a:alpha val="30000"/>
                </a:schemeClr>
              </a:solidFill>
            </a:ln>
            <a:effectLst>
              <a:outerShdw blurRad="139700" dir="15000000" sx="101000" sy="101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0" rIns="121880" bIns="60940" rtlCol="0" anchor="ctr"/>
            <a:lstStyle/>
            <a:p>
              <a:pPr algn="ctr" defTabSz="1218565"/>
              <a:r>
                <a:rPr lang="en-US" altLang="zh-CN" sz="2400" dirty="0">
                  <a:solidFill>
                    <a:prstClr val="white"/>
                  </a:solidFill>
                </a:rPr>
                <a:t>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9503327" y="2997086"/>
            <a:ext cx="2399527" cy="140003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spcBef>
                <a:spcPts val="1115"/>
              </a:spcBef>
              <a:spcAft>
                <a:spcPts val="1115"/>
              </a:spcAft>
            </a:pP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r>
              <a: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115"/>
              </a:spcBef>
              <a:spcAft>
                <a:spcPts val="1115"/>
              </a:spcAft>
            </a:pP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62015" y="5111704"/>
            <a:ext cx="1938004" cy="1605153"/>
          </a:xfrm>
          <a:prstGeom prst="rect">
            <a:avLst/>
          </a:prstGeom>
        </p:spPr>
        <p:txBody>
          <a:bodyPr wrap="square" lIns="91412" tIns="45705" rIns="91412" bIns="45705">
            <a:spAutoFit/>
          </a:bodyPr>
          <a:lstStyle/>
          <a:p>
            <a:pPr>
              <a:spcBef>
                <a:spcPts val="1115"/>
              </a:spcBef>
              <a:spcAft>
                <a:spcPts val="1115"/>
              </a:spcAft>
            </a:pP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r>
              <a: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</a:t>
            </a: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115"/>
              </a:spcBef>
              <a:spcAft>
                <a:spcPts val="1115"/>
              </a:spcAft>
            </a:pPr>
            <a:endParaRPr lang="en-US" altLang="zh-CN" sz="13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40"/>
          <p:cNvGrpSpPr/>
          <p:nvPr/>
        </p:nvGrpSpPr>
        <p:grpSpPr>
          <a:xfrm flipH="1">
            <a:off x="6412629" y="3336562"/>
            <a:ext cx="2026978" cy="451420"/>
            <a:chOff x="3068630" y="1130479"/>
            <a:chExt cx="2071131" cy="461110"/>
          </a:xfrm>
        </p:grpSpPr>
        <p:sp>
          <p:nvSpPr>
            <p:cNvPr id="42" name="矩形 41"/>
            <p:cNvSpPr/>
            <p:nvPr/>
          </p:nvSpPr>
          <p:spPr>
            <a:xfrm>
              <a:off x="3068630" y="1130479"/>
              <a:ext cx="623615" cy="46111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317500">
              <a:bevelT prst="slope"/>
              <a:extrusionClr>
                <a:schemeClr val="bg1"/>
              </a:extrusionClr>
            </a:sp3d>
          </p:spPr>
          <p:txBody>
            <a:bodyPr wrap="none" lIns="162509" tIns="81255" rIns="162509" bIns="81255" anchor="ctr" anchorCtr="1">
              <a:spAutoFit/>
            </a:bodyPr>
            <a:lstStyle/>
            <a:p>
              <a:pPr algn="ctr" defTabSz="1218565"/>
              <a:r>
                <a:rPr lang="en-US" altLang="zh-CN" sz="1865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prstClr val="white">
                        <a:alpha val="43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865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prstClr val="white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6"/>
            <p:cNvSpPr txBox="1"/>
            <p:nvPr/>
          </p:nvSpPr>
          <p:spPr>
            <a:xfrm>
              <a:off x="3529673" y="1157256"/>
              <a:ext cx="1610088" cy="3878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defTabSz="1218565"/>
              <a:r>
                <a:rPr lang="zh-CN" altLang="en-US" sz="18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4882276" y="3713337"/>
            <a:ext cx="1801861" cy="416181"/>
            <a:chOff x="3955894" y="3243492"/>
            <a:chExt cx="1841111" cy="425116"/>
          </a:xfrm>
        </p:grpSpPr>
        <p:sp>
          <p:nvSpPr>
            <p:cNvPr id="44" name="矩形 43"/>
            <p:cNvSpPr/>
            <p:nvPr/>
          </p:nvSpPr>
          <p:spPr>
            <a:xfrm>
              <a:off x="3955894" y="3243492"/>
              <a:ext cx="539782" cy="419206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317500">
              <a:bevelT prst="slope"/>
              <a:extrusionClr>
                <a:schemeClr val="bg1"/>
              </a:extrusionClr>
            </a:sp3d>
          </p:spPr>
          <p:txBody>
            <a:bodyPr wrap="none" lIns="121883" tIns="60941" rIns="121883" bIns="60941" anchor="ctr" anchorCtr="1">
              <a:spAutoFit/>
            </a:bodyPr>
            <a:lstStyle/>
            <a:p>
              <a:pPr algn="ctr" defTabSz="1218565"/>
              <a:r>
                <a:rPr lang="en-US" altLang="zh-CN" sz="1865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prstClr val="white">
                        <a:alpha val="43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865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prstClr val="white">
                      <a:alpha val="4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39"/>
            <p:cNvSpPr txBox="1"/>
            <p:nvPr/>
          </p:nvSpPr>
          <p:spPr>
            <a:xfrm>
              <a:off x="4186916" y="3280833"/>
              <a:ext cx="1610089" cy="387775"/>
            </a:xfrm>
            <a:prstGeom prst="rect">
              <a:avLst/>
            </a:prstGeom>
            <a:noFill/>
          </p:spPr>
          <p:txBody>
            <a:bodyPr wrap="square" lIns="91412" tIns="45705" rIns="91412" bIns="45705" rtlCol="0" anchor="ctr" anchorCtr="1">
              <a:spAutoFit/>
            </a:bodyPr>
            <a:lstStyle/>
            <a:p>
              <a:pPr defTabSz="1218565"/>
              <a:r>
                <a:rPr lang="zh-CN" altLang="en-US" sz="18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sp>
        <p:nvSpPr>
          <p:cNvPr id="23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4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1663"/>
          <p:cNvSpPr/>
          <p:nvPr/>
        </p:nvSpPr>
        <p:spPr>
          <a:xfrm>
            <a:off x="10109223" y="3668819"/>
            <a:ext cx="2081956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Shape 1664"/>
          <p:cNvSpPr/>
          <p:nvPr/>
        </p:nvSpPr>
        <p:spPr>
          <a:xfrm>
            <a:off x="1945634" y="3668818"/>
            <a:ext cx="1156535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1660"/>
          <p:cNvSpPr/>
          <p:nvPr/>
        </p:nvSpPr>
        <p:spPr>
          <a:xfrm>
            <a:off x="3126548" y="3668818"/>
            <a:ext cx="1975529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Shape 1661"/>
          <p:cNvSpPr/>
          <p:nvPr/>
        </p:nvSpPr>
        <p:spPr>
          <a:xfrm>
            <a:off x="5148029" y="3668818"/>
            <a:ext cx="1975529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1662"/>
          <p:cNvSpPr/>
          <p:nvPr/>
        </p:nvSpPr>
        <p:spPr>
          <a:xfrm>
            <a:off x="7169509" y="3668818"/>
            <a:ext cx="1975529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Shape 1663"/>
          <p:cNvSpPr/>
          <p:nvPr/>
        </p:nvSpPr>
        <p:spPr>
          <a:xfrm>
            <a:off x="9190989" y="3668818"/>
            <a:ext cx="1062760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Shape 1664"/>
          <p:cNvSpPr/>
          <p:nvPr/>
        </p:nvSpPr>
        <p:spPr>
          <a:xfrm>
            <a:off x="-40492" y="3673704"/>
            <a:ext cx="1941883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2053" tIns="22053" rIns="22053" bIns="22053" anchor="ctr"/>
          <a:lstStyle/>
          <a:p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672"/>
          <p:cNvSpPr/>
          <p:nvPr/>
        </p:nvSpPr>
        <p:spPr>
          <a:xfrm>
            <a:off x="4293718" y="2880912"/>
            <a:ext cx="1609309" cy="158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674"/>
          <p:cNvSpPr/>
          <p:nvPr/>
        </p:nvSpPr>
        <p:spPr>
          <a:xfrm>
            <a:off x="6288976" y="2880912"/>
            <a:ext cx="1609309" cy="158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677"/>
          <p:cNvSpPr/>
          <p:nvPr/>
        </p:nvSpPr>
        <p:spPr>
          <a:xfrm>
            <a:off x="8284232" y="2880912"/>
            <a:ext cx="1609309" cy="158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Shape 1669"/>
          <p:cNvSpPr/>
          <p:nvPr/>
        </p:nvSpPr>
        <p:spPr>
          <a:xfrm>
            <a:off x="2298460" y="2880912"/>
            <a:ext cx="1609309" cy="158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Shape 1681"/>
          <p:cNvSpPr/>
          <p:nvPr/>
        </p:nvSpPr>
        <p:spPr>
          <a:xfrm>
            <a:off x="6333087" y="2933163"/>
            <a:ext cx="483336" cy="48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6539" tIns="16539" rIns="16539" bIns="16539" anchor="ctr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4340039" y="3924753"/>
            <a:ext cx="483336" cy="483428"/>
            <a:chOff x="4073627" y="3999857"/>
            <a:chExt cx="556668" cy="556668"/>
          </a:xfrm>
        </p:grpSpPr>
        <p:sp>
          <p:nvSpPr>
            <p:cNvPr id="28" name="Shape 1683"/>
            <p:cNvSpPr/>
            <p:nvPr/>
          </p:nvSpPr>
          <p:spPr>
            <a:xfrm>
              <a:off x="4073627" y="3999857"/>
              <a:ext cx="556668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3255" tIns="23255" rIns="23255" bIns="23255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Shape 1685"/>
            <p:cNvSpPr/>
            <p:nvPr/>
          </p:nvSpPr>
          <p:spPr>
            <a:xfrm>
              <a:off x="4248567" y="4138023"/>
              <a:ext cx="206789" cy="28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2353195" y="2933163"/>
            <a:ext cx="483336" cy="483428"/>
            <a:chOff x="1785343" y="2858041"/>
            <a:chExt cx="556668" cy="556668"/>
          </a:xfrm>
        </p:grpSpPr>
        <p:sp>
          <p:nvSpPr>
            <p:cNvPr id="23" name="Shape 1678"/>
            <p:cNvSpPr/>
            <p:nvPr/>
          </p:nvSpPr>
          <p:spPr>
            <a:xfrm>
              <a:off x="1785343" y="2858041"/>
              <a:ext cx="556668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3255" tIns="23255" rIns="23255" bIns="23255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Shape 1686"/>
            <p:cNvSpPr/>
            <p:nvPr/>
          </p:nvSpPr>
          <p:spPr>
            <a:xfrm>
              <a:off x="1976501" y="3008761"/>
              <a:ext cx="174352" cy="25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83" y="0"/>
                  </a:moveTo>
                  <a:lnTo>
                    <a:pt x="7175" y="2115"/>
                  </a:lnTo>
                  <a:lnTo>
                    <a:pt x="3801" y="2115"/>
                  </a:lnTo>
                  <a:lnTo>
                    <a:pt x="5186" y="4231"/>
                  </a:lnTo>
                  <a:cubicBezTo>
                    <a:pt x="5186" y="4231"/>
                    <a:pt x="16313" y="4231"/>
                    <a:pt x="16313" y="4231"/>
                  </a:cubicBezTo>
                  <a:lnTo>
                    <a:pt x="17698" y="2115"/>
                  </a:lnTo>
                  <a:lnTo>
                    <a:pt x="14324" y="2115"/>
                  </a:lnTo>
                  <a:lnTo>
                    <a:pt x="13217" y="0"/>
                  </a:lnTo>
                  <a:lnTo>
                    <a:pt x="8283" y="0"/>
                  </a:lnTo>
                  <a:close/>
                  <a:moveTo>
                    <a:pt x="2165" y="2614"/>
                  </a:moveTo>
                  <a:cubicBezTo>
                    <a:pt x="977" y="2614"/>
                    <a:pt x="0" y="3264"/>
                    <a:pt x="0" y="4076"/>
                  </a:cubicBezTo>
                  <a:lnTo>
                    <a:pt x="0" y="20121"/>
                  </a:lnTo>
                  <a:cubicBezTo>
                    <a:pt x="0" y="20933"/>
                    <a:pt x="977" y="21600"/>
                    <a:pt x="2165" y="21600"/>
                  </a:cubicBezTo>
                  <a:lnTo>
                    <a:pt x="19460" y="21600"/>
                  </a:lnTo>
                  <a:cubicBezTo>
                    <a:pt x="20648" y="21600"/>
                    <a:pt x="21600" y="20933"/>
                    <a:pt x="21600" y="20121"/>
                  </a:cubicBezTo>
                  <a:lnTo>
                    <a:pt x="21600" y="4076"/>
                  </a:lnTo>
                  <a:cubicBezTo>
                    <a:pt x="21600" y="3264"/>
                    <a:pt x="20648" y="2614"/>
                    <a:pt x="19460" y="2614"/>
                  </a:cubicBezTo>
                  <a:lnTo>
                    <a:pt x="17597" y="5778"/>
                  </a:lnTo>
                  <a:lnTo>
                    <a:pt x="4003" y="5778"/>
                  </a:lnTo>
                  <a:lnTo>
                    <a:pt x="2165" y="261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40"/>
          <p:cNvGrpSpPr/>
          <p:nvPr/>
        </p:nvGrpSpPr>
        <p:grpSpPr>
          <a:xfrm>
            <a:off x="8319933" y="3924753"/>
            <a:ext cx="483337" cy="483428"/>
            <a:chOff x="8657337" y="3999857"/>
            <a:chExt cx="556669" cy="556668"/>
          </a:xfrm>
        </p:grpSpPr>
        <p:sp>
          <p:nvSpPr>
            <p:cNvPr id="29" name="Shape 1684"/>
            <p:cNvSpPr/>
            <p:nvPr/>
          </p:nvSpPr>
          <p:spPr>
            <a:xfrm>
              <a:off x="8657337" y="3999857"/>
              <a:ext cx="556669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3255" tIns="23255" rIns="23255" bIns="23255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Shape 1687"/>
            <p:cNvSpPr/>
            <p:nvPr/>
          </p:nvSpPr>
          <p:spPr>
            <a:xfrm>
              <a:off x="8848496" y="4156361"/>
              <a:ext cx="174352" cy="2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1728378" y="3486385"/>
            <a:ext cx="364793" cy="364863"/>
            <a:chOff x="1065729" y="3500706"/>
            <a:chExt cx="420138" cy="420138"/>
          </a:xfrm>
        </p:grpSpPr>
        <p:sp>
          <p:nvSpPr>
            <p:cNvPr id="33" name="Shape 1688"/>
            <p:cNvSpPr/>
            <p:nvPr/>
          </p:nvSpPr>
          <p:spPr>
            <a:xfrm>
              <a:off x="1065729" y="3500706"/>
              <a:ext cx="420138" cy="4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23255" tIns="23255" rIns="23255" bIns="23255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Shape 1689"/>
            <p:cNvSpPr/>
            <p:nvPr/>
          </p:nvSpPr>
          <p:spPr>
            <a:xfrm>
              <a:off x="1162442" y="3611819"/>
              <a:ext cx="205812" cy="2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0433" extrusionOk="0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692"/>
          <p:cNvGrpSpPr/>
          <p:nvPr/>
        </p:nvGrpSpPr>
        <p:grpSpPr>
          <a:xfrm>
            <a:off x="10069842" y="3486385"/>
            <a:ext cx="364793" cy="364863"/>
            <a:chOff x="0" y="0"/>
            <a:chExt cx="840273" cy="840273"/>
          </a:xfrm>
        </p:grpSpPr>
        <p:sp>
          <p:nvSpPr>
            <p:cNvPr id="36" name="Shape 1690"/>
            <p:cNvSpPr/>
            <p:nvPr/>
          </p:nvSpPr>
          <p:spPr>
            <a:xfrm>
              <a:off x="0" y="0"/>
              <a:ext cx="840274" cy="84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23255" tIns="23255" rIns="23255" bIns="23255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hape 1691"/>
            <p:cNvSpPr/>
            <p:nvPr/>
          </p:nvSpPr>
          <p:spPr>
            <a:xfrm>
              <a:off x="180945" y="221045"/>
              <a:ext cx="478384" cy="398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327" y="11618"/>
                  </a:moveTo>
                  <a:lnTo>
                    <a:pt x="21327" y="11618"/>
                  </a:lnTo>
                  <a:lnTo>
                    <a:pt x="21327" y="11291"/>
                  </a:lnTo>
                  <a:lnTo>
                    <a:pt x="21327" y="11291"/>
                  </a:lnTo>
                  <a:lnTo>
                    <a:pt x="21327" y="11291"/>
                  </a:lnTo>
                  <a:cubicBezTo>
                    <a:pt x="21600" y="11291"/>
                    <a:pt x="21600" y="11291"/>
                    <a:pt x="21600" y="11291"/>
                  </a:cubicBezTo>
                  <a:cubicBezTo>
                    <a:pt x="21600" y="10963"/>
                    <a:pt x="21600" y="10963"/>
                    <a:pt x="21600" y="10963"/>
                  </a:cubicBezTo>
                  <a:lnTo>
                    <a:pt x="21600" y="10963"/>
                  </a:lnTo>
                  <a:lnTo>
                    <a:pt x="21600" y="10636"/>
                  </a:lnTo>
                  <a:lnTo>
                    <a:pt x="21600" y="10636"/>
                  </a:lnTo>
                  <a:lnTo>
                    <a:pt x="21600" y="10636"/>
                  </a:lnTo>
                  <a:cubicBezTo>
                    <a:pt x="21600" y="10309"/>
                    <a:pt x="21600" y="10309"/>
                    <a:pt x="21600" y="10309"/>
                  </a:cubicBezTo>
                  <a:lnTo>
                    <a:pt x="21600" y="10309"/>
                  </a:lnTo>
                  <a:lnTo>
                    <a:pt x="21600" y="9981"/>
                  </a:lnTo>
                  <a:cubicBezTo>
                    <a:pt x="21600" y="9981"/>
                    <a:pt x="21600" y="9981"/>
                    <a:pt x="21327" y="9981"/>
                  </a:cubicBezTo>
                  <a:lnTo>
                    <a:pt x="21327" y="9981"/>
                  </a:lnTo>
                  <a:cubicBezTo>
                    <a:pt x="21327" y="9981"/>
                    <a:pt x="21327" y="9981"/>
                    <a:pt x="21327" y="9654"/>
                  </a:cubicBezTo>
                  <a:lnTo>
                    <a:pt x="21327" y="9654"/>
                  </a:lnTo>
                  <a:lnTo>
                    <a:pt x="21327" y="9654"/>
                  </a:lnTo>
                  <a:lnTo>
                    <a:pt x="21327" y="9327"/>
                  </a:lnTo>
                  <a:lnTo>
                    <a:pt x="21053" y="9327"/>
                  </a:lnTo>
                  <a:lnTo>
                    <a:pt x="21053" y="9327"/>
                  </a:lnTo>
                  <a:cubicBezTo>
                    <a:pt x="13671" y="491"/>
                    <a:pt x="13671" y="491"/>
                    <a:pt x="13671" y="491"/>
                  </a:cubicBezTo>
                  <a:cubicBezTo>
                    <a:pt x="13124" y="-164"/>
                    <a:pt x="12030" y="-164"/>
                    <a:pt x="11484" y="491"/>
                  </a:cubicBezTo>
                  <a:cubicBezTo>
                    <a:pt x="10937" y="1145"/>
                    <a:pt x="10937" y="2454"/>
                    <a:pt x="11484" y="3109"/>
                  </a:cubicBezTo>
                  <a:cubicBezTo>
                    <a:pt x="16132" y="8672"/>
                    <a:pt x="16132" y="8672"/>
                    <a:pt x="16132" y="8672"/>
                  </a:cubicBezTo>
                  <a:cubicBezTo>
                    <a:pt x="1641" y="8672"/>
                    <a:pt x="1641" y="8672"/>
                    <a:pt x="1641" y="8672"/>
                  </a:cubicBezTo>
                  <a:cubicBezTo>
                    <a:pt x="1094" y="8672"/>
                    <a:pt x="547" y="9000"/>
                    <a:pt x="273" y="9654"/>
                  </a:cubicBezTo>
                  <a:cubicBezTo>
                    <a:pt x="0" y="9981"/>
                    <a:pt x="0" y="10309"/>
                    <a:pt x="0" y="10636"/>
                  </a:cubicBezTo>
                  <a:cubicBezTo>
                    <a:pt x="0" y="11291"/>
                    <a:pt x="273" y="11618"/>
                    <a:pt x="547" y="11945"/>
                  </a:cubicBezTo>
                  <a:cubicBezTo>
                    <a:pt x="820" y="12272"/>
                    <a:pt x="1094" y="12600"/>
                    <a:pt x="1641" y="12600"/>
                  </a:cubicBezTo>
                  <a:lnTo>
                    <a:pt x="1641" y="12600"/>
                  </a:lnTo>
                  <a:cubicBezTo>
                    <a:pt x="16132" y="12600"/>
                    <a:pt x="16132" y="12600"/>
                    <a:pt x="16132" y="12600"/>
                  </a:cubicBezTo>
                  <a:cubicBezTo>
                    <a:pt x="11484" y="18163"/>
                    <a:pt x="11484" y="18163"/>
                    <a:pt x="11484" y="18163"/>
                  </a:cubicBezTo>
                  <a:cubicBezTo>
                    <a:pt x="10937" y="18818"/>
                    <a:pt x="10937" y="20127"/>
                    <a:pt x="11484" y="20781"/>
                  </a:cubicBezTo>
                  <a:cubicBezTo>
                    <a:pt x="11757" y="21109"/>
                    <a:pt x="12304" y="21436"/>
                    <a:pt x="12577" y="21436"/>
                  </a:cubicBezTo>
                  <a:cubicBezTo>
                    <a:pt x="13124" y="21436"/>
                    <a:pt x="13397" y="21109"/>
                    <a:pt x="13671" y="20781"/>
                  </a:cubicBezTo>
                  <a:cubicBezTo>
                    <a:pt x="21053" y="11945"/>
                    <a:pt x="21053" y="11945"/>
                    <a:pt x="21053" y="11945"/>
                  </a:cubicBezTo>
                  <a:lnTo>
                    <a:pt x="21053" y="11945"/>
                  </a:lnTo>
                  <a:cubicBezTo>
                    <a:pt x="21053" y="11945"/>
                    <a:pt x="21327" y="11945"/>
                    <a:pt x="21327" y="11618"/>
                  </a:cubicBezTo>
                  <a:lnTo>
                    <a:pt x="21327" y="116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20000"/>
                </a:lnSpc>
              </a:pPr>
              <a:endParaRPr sz="240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422556"/>
            <a:ext cx="755651" cy="492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indent="0" algn="ctr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zh-CN" altLang="en-US" sz="1335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请替换文字内容</a:t>
            </a:r>
            <a:endParaRPr lang="id-ID" sz="1335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098675"/>
            <a:ext cx="1568451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</a:t>
            </a:r>
            <a:endParaRPr lang="id-ID" altLang="zh-CN" sz="1065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/>
          <p:nvPr/>
        </p:nvSpPr>
        <p:spPr>
          <a:xfrm>
            <a:off x="4742622" y="3422661"/>
            <a:ext cx="754487" cy="492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5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335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3"/>
          <p:cNvSpPr txBox="1"/>
          <p:nvPr/>
        </p:nvSpPr>
        <p:spPr>
          <a:xfrm>
            <a:off x="8711645" y="3422660"/>
            <a:ext cx="754487" cy="492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5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335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/>
          <p:nvPr/>
        </p:nvSpPr>
        <p:spPr>
          <a:xfrm>
            <a:off x="8305362" y="4751451"/>
            <a:ext cx="1567055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</a:t>
            </a:r>
            <a:endParaRPr lang="id-ID" altLang="zh-CN" sz="1065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4"/>
          <p:cNvSpPr txBox="1"/>
          <p:nvPr/>
        </p:nvSpPr>
        <p:spPr>
          <a:xfrm>
            <a:off x="3979099" y="4751451"/>
            <a:ext cx="1576028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</a:t>
            </a:r>
            <a:endParaRPr lang="id-ID" altLang="zh-CN" sz="1065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/>
          <p:nvPr/>
        </p:nvSpPr>
        <p:spPr>
          <a:xfrm>
            <a:off x="6360569" y="2098343"/>
            <a:ext cx="1576028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</a:t>
            </a:r>
            <a:endParaRPr lang="id-ID" altLang="zh-CN" sz="1065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Shape 1674"/>
          <p:cNvSpPr/>
          <p:nvPr/>
        </p:nvSpPr>
        <p:spPr>
          <a:xfrm>
            <a:off x="6288976" y="2882003"/>
            <a:ext cx="1609309" cy="158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 Placeholder 3"/>
          <p:cNvSpPr txBox="1"/>
          <p:nvPr/>
        </p:nvSpPr>
        <p:spPr>
          <a:xfrm>
            <a:off x="6713710" y="3422660"/>
            <a:ext cx="754487" cy="492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5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335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681"/>
          <p:cNvSpPr/>
          <p:nvPr/>
        </p:nvSpPr>
        <p:spPr>
          <a:xfrm>
            <a:off x="6333087" y="2933163"/>
            <a:ext cx="483336" cy="483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6539" tIns="16539" rIns="16539" bIns="16539" anchor="ctr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Shape 1682"/>
          <p:cNvSpPr/>
          <p:nvPr/>
        </p:nvSpPr>
        <p:spPr>
          <a:xfrm>
            <a:off x="6466301" y="3066395"/>
            <a:ext cx="216908" cy="216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sz="240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 Placeholder 3"/>
          <p:cNvSpPr txBox="1"/>
          <p:nvPr/>
        </p:nvSpPr>
        <p:spPr>
          <a:xfrm>
            <a:off x="2659163" y="3422556"/>
            <a:ext cx="754487" cy="492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335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335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2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57" name="直接连接符 56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5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5" grpId="0" animBg="1"/>
      <p:bldP spid="6" grpId="0" animBg="1"/>
      <p:bldP spid="7" grpId="0" animBg="1"/>
      <p:bldP spid="8" grpId="0" animBg="1"/>
      <p:bldP spid="9" grpId="0" animBg="1"/>
      <p:bldP spid="10" grpId="0" animBg="1"/>
      <p:bldP spid="52" grpId="0" animBg="1"/>
      <p:bldP spid="53" grpId="0" animBg="1"/>
      <p:bldP spid="54" grpId="0" animBg="1"/>
      <p:bldP spid="51" grpId="0" animBg="1"/>
      <p:bldP spid="26" grpId="0" animBg="1"/>
      <p:bldP spid="4" grpId="0" build="p"/>
      <p:bldP spid="5" grpId="0" build="p"/>
      <p:bldP spid="43" grpId="0"/>
      <p:bldP spid="46" grpId="0"/>
      <p:bldP spid="48" grpId="0"/>
      <p:bldP spid="49" grpId="0"/>
      <p:bldP spid="50" grpId="0"/>
      <p:bldP spid="47" grpId="0" animBg="1"/>
      <p:bldP spid="47" grpId="1" animBg="1"/>
      <p:bldP spid="44" grpId="0"/>
      <p:bldP spid="55" grpId="0" animBg="1"/>
      <p:bldP spid="55" grpId="1" animBg="1"/>
      <p:bldP spid="27" grpId="0" animBg="1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4"/>
          <p:cNvSpPr/>
          <p:nvPr/>
        </p:nvSpPr>
        <p:spPr>
          <a:xfrm>
            <a:off x="3604995" y="685627"/>
            <a:ext cx="477873" cy="416501"/>
          </a:xfrm>
          <a:custGeom>
            <a:avLst/>
            <a:gdLst>
              <a:gd name="connsiteX0" fmla="*/ 203708 w 327857"/>
              <a:gd name="connsiteY0" fmla="*/ 71438 h 285751"/>
              <a:gd name="connsiteX1" fmla="*/ 201104 w 327857"/>
              <a:gd name="connsiteY1" fmla="*/ 74034 h 285751"/>
              <a:gd name="connsiteX2" fmla="*/ 169862 w 327857"/>
              <a:gd name="connsiteY2" fmla="*/ 259633 h 285751"/>
              <a:gd name="connsiteX3" fmla="*/ 171164 w 327857"/>
              <a:gd name="connsiteY3" fmla="*/ 262228 h 285751"/>
              <a:gd name="connsiteX4" fmla="*/ 173767 w 327857"/>
              <a:gd name="connsiteY4" fmla="*/ 263526 h 285751"/>
              <a:gd name="connsiteX5" fmla="*/ 296132 w 327857"/>
              <a:gd name="connsiteY5" fmla="*/ 220696 h 285751"/>
              <a:gd name="connsiteX6" fmla="*/ 300037 w 327857"/>
              <a:gd name="connsiteY6" fmla="*/ 218100 h 285751"/>
              <a:gd name="connsiteX7" fmla="*/ 298735 w 327857"/>
              <a:gd name="connsiteY7" fmla="*/ 212908 h 285751"/>
              <a:gd name="connsiteX8" fmla="*/ 207613 w 327857"/>
              <a:gd name="connsiteY8" fmla="*/ 72736 h 285751"/>
              <a:gd name="connsiteX9" fmla="*/ 203708 w 327857"/>
              <a:gd name="connsiteY9" fmla="*/ 71438 h 285751"/>
              <a:gd name="connsiteX10" fmla="*/ 198289 w 327857"/>
              <a:gd name="connsiteY10" fmla="*/ 36513 h 285751"/>
              <a:gd name="connsiteX11" fmla="*/ 206031 w 327857"/>
              <a:gd name="connsiteY11" fmla="*/ 40407 h 285751"/>
              <a:gd name="connsiteX12" fmla="*/ 326033 w 327857"/>
              <a:gd name="connsiteY12" fmla="*/ 218249 h 285751"/>
              <a:gd name="connsiteX13" fmla="*/ 327323 w 327857"/>
              <a:gd name="connsiteY13" fmla="*/ 227336 h 285751"/>
              <a:gd name="connsiteX14" fmla="*/ 320871 w 327857"/>
              <a:gd name="connsiteY14" fmla="*/ 233827 h 285751"/>
              <a:gd name="connsiteX15" fmla="*/ 167321 w 327857"/>
              <a:gd name="connsiteY15" fmla="*/ 284453 h 285751"/>
              <a:gd name="connsiteX16" fmla="*/ 164740 w 327857"/>
              <a:gd name="connsiteY16" fmla="*/ 285751 h 285751"/>
              <a:gd name="connsiteX17" fmla="*/ 158289 w 327857"/>
              <a:gd name="connsiteY17" fmla="*/ 284453 h 285751"/>
              <a:gd name="connsiteX18" fmla="*/ 71836 w 327857"/>
              <a:gd name="connsiteY18" fmla="*/ 227336 h 285751"/>
              <a:gd name="connsiteX19" fmla="*/ 67965 w 327857"/>
              <a:gd name="connsiteY19" fmla="*/ 220846 h 285751"/>
              <a:gd name="connsiteX20" fmla="*/ 69255 w 327857"/>
              <a:gd name="connsiteY20" fmla="*/ 214355 h 285751"/>
              <a:gd name="connsiteX21" fmla="*/ 190547 w 327857"/>
              <a:gd name="connsiteY21" fmla="*/ 40407 h 285751"/>
              <a:gd name="connsiteX22" fmla="*/ 198289 w 327857"/>
              <a:gd name="connsiteY22" fmla="*/ 36513 h 285751"/>
              <a:gd name="connsiteX23" fmla="*/ 98425 w 327857"/>
              <a:gd name="connsiteY23" fmla="*/ 0 h 285751"/>
              <a:gd name="connsiteX24" fmla="*/ 104900 w 327857"/>
              <a:gd name="connsiteY24" fmla="*/ 3850 h 285751"/>
              <a:gd name="connsiteX25" fmla="*/ 147638 w 327857"/>
              <a:gd name="connsiteY25" fmla="*/ 65459 h 285751"/>
              <a:gd name="connsiteX26" fmla="*/ 138572 w 327857"/>
              <a:gd name="connsiteY26" fmla="*/ 77011 h 285751"/>
              <a:gd name="connsiteX27" fmla="*/ 106196 w 327857"/>
              <a:gd name="connsiteY27" fmla="*/ 26953 h 285751"/>
              <a:gd name="connsiteX28" fmla="*/ 102310 w 327857"/>
              <a:gd name="connsiteY28" fmla="*/ 25670 h 285751"/>
              <a:gd name="connsiteX29" fmla="*/ 101015 w 327857"/>
              <a:gd name="connsiteY29" fmla="*/ 28237 h 285751"/>
              <a:gd name="connsiteX30" fmla="*/ 77704 w 327857"/>
              <a:gd name="connsiteY30" fmla="*/ 163006 h 285751"/>
              <a:gd name="connsiteX31" fmla="*/ 64753 w 327857"/>
              <a:gd name="connsiteY31" fmla="*/ 180975 h 285751"/>
              <a:gd name="connsiteX32" fmla="*/ 3885 w 327857"/>
              <a:gd name="connsiteY32" fmla="*/ 142470 h 285751"/>
              <a:gd name="connsiteX33" fmla="*/ 0 w 327857"/>
              <a:gd name="connsiteY33" fmla="*/ 137336 h 285751"/>
              <a:gd name="connsiteX34" fmla="*/ 1295 w 327857"/>
              <a:gd name="connsiteY34" fmla="*/ 132202 h 285751"/>
              <a:gd name="connsiteX35" fmla="*/ 93245 w 327857"/>
              <a:gd name="connsiteY35" fmla="*/ 3850 h 285751"/>
              <a:gd name="connsiteX36" fmla="*/ 98425 w 327857"/>
              <a:gd name="connsiteY36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7857" h="285751">
                <a:moveTo>
                  <a:pt x="203708" y="71438"/>
                </a:moveTo>
                <a:cubicBezTo>
                  <a:pt x="202406" y="71438"/>
                  <a:pt x="201104" y="72736"/>
                  <a:pt x="201104" y="74034"/>
                </a:cubicBezTo>
                <a:cubicBezTo>
                  <a:pt x="201104" y="74034"/>
                  <a:pt x="201104" y="74034"/>
                  <a:pt x="169862" y="259633"/>
                </a:cubicBezTo>
                <a:cubicBezTo>
                  <a:pt x="169862" y="260930"/>
                  <a:pt x="169862" y="262228"/>
                  <a:pt x="171164" y="262228"/>
                </a:cubicBezTo>
                <a:cubicBezTo>
                  <a:pt x="171164" y="263526"/>
                  <a:pt x="172466" y="263526"/>
                  <a:pt x="173767" y="263526"/>
                </a:cubicBezTo>
                <a:cubicBezTo>
                  <a:pt x="173767" y="263526"/>
                  <a:pt x="173767" y="263526"/>
                  <a:pt x="296132" y="220696"/>
                </a:cubicBezTo>
                <a:cubicBezTo>
                  <a:pt x="297434" y="220696"/>
                  <a:pt x="298735" y="219398"/>
                  <a:pt x="300037" y="218100"/>
                </a:cubicBezTo>
                <a:cubicBezTo>
                  <a:pt x="300037" y="215504"/>
                  <a:pt x="300037" y="214206"/>
                  <a:pt x="298735" y="212908"/>
                </a:cubicBezTo>
                <a:cubicBezTo>
                  <a:pt x="298735" y="212908"/>
                  <a:pt x="298735" y="212908"/>
                  <a:pt x="207613" y="72736"/>
                </a:cubicBezTo>
                <a:cubicBezTo>
                  <a:pt x="206311" y="71438"/>
                  <a:pt x="205009" y="71438"/>
                  <a:pt x="203708" y="71438"/>
                </a:cubicBezTo>
                <a:close/>
                <a:moveTo>
                  <a:pt x="198289" y="36513"/>
                </a:moveTo>
                <a:cubicBezTo>
                  <a:pt x="200870" y="36513"/>
                  <a:pt x="204741" y="37811"/>
                  <a:pt x="206031" y="40407"/>
                </a:cubicBezTo>
                <a:cubicBezTo>
                  <a:pt x="206031" y="40407"/>
                  <a:pt x="206031" y="40407"/>
                  <a:pt x="326033" y="218249"/>
                </a:cubicBezTo>
                <a:cubicBezTo>
                  <a:pt x="327323" y="220846"/>
                  <a:pt x="328613" y="224740"/>
                  <a:pt x="327323" y="227336"/>
                </a:cubicBezTo>
                <a:cubicBezTo>
                  <a:pt x="326033" y="229932"/>
                  <a:pt x="323452" y="232529"/>
                  <a:pt x="320871" y="233827"/>
                </a:cubicBezTo>
                <a:cubicBezTo>
                  <a:pt x="320871" y="233827"/>
                  <a:pt x="320871" y="233827"/>
                  <a:pt x="167321" y="284453"/>
                </a:cubicBezTo>
                <a:cubicBezTo>
                  <a:pt x="166031" y="285751"/>
                  <a:pt x="164740" y="285751"/>
                  <a:pt x="164740" y="285751"/>
                </a:cubicBezTo>
                <a:cubicBezTo>
                  <a:pt x="162160" y="285751"/>
                  <a:pt x="160869" y="284453"/>
                  <a:pt x="158289" y="284453"/>
                </a:cubicBezTo>
                <a:cubicBezTo>
                  <a:pt x="158289" y="284453"/>
                  <a:pt x="158289" y="284453"/>
                  <a:pt x="71836" y="227336"/>
                </a:cubicBezTo>
                <a:cubicBezTo>
                  <a:pt x="69255" y="226038"/>
                  <a:pt x="67965" y="223442"/>
                  <a:pt x="67965" y="220846"/>
                </a:cubicBezTo>
                <a:cubicBezTo>
                  <a:pt x="66675" y="218249"/>
                  <a:pt x="67965" y="215653"/>
                  <a:pt x="69255" y="214355"/>
                </a:cubicBezTo>
                <a:cubicBezTo>
                  <a:pt x="69255" y="214355"/>
                  <a:pt x="69255" y="214355"/>
                  <a:pt x="190547" y="40407"/>
                </a:cubicBezTo>
                <a:cubicBezTo>
                  <a:pt x="191838" y="37811"/>
                  <a:pt x="195709" y="36513"/>
                  <a:pt x="198289" y="36513"/>
                </a:cubicBezTo>
                <a:close/>
                <a:moveTo>
                  <a:pt x="98425" y="0"/>
                </a:moveTo>
                <a:cubicBezTo>
                  <a:pt x="101015" y="0"/>
                  <a:pt x="103605" y="1283"/>
                  <a:pt x="104900" y="3850"/>
                </a:cubicBezTo>
                <a:cubicBezTo>
                  <a:pt x="104900" y="3850"/>
                  <a:pt x="104900" y="3850"/>
                  <a:pt x="147638" y="65459"/>
                </a:cubicBezTo>
                <a:cubicBezTo>
                  <a:pt x="147638" y="65459"/>
                  <a:pt x="147638" y="65459"/>
                  <a:pt x="138572" y="77011"/>
                </a:cubicBezTo>
                <a:cubicBezTo>
                  <a:pt x="138572" y="77011"/>
                  <a:pt x="138572" y="77011"/>
                  <a:pt x="106196" y="26953"/>
                </a:cubicBezTo>
                <a:cubicBezTo>
                  <a:pt x="104900" y="25670"/>
                  <a:pt x="103605" y="25670"/>
                  <a:pt x="102310" y="25670"/>
                </a:cubicBezTo>
                <a:cubicBezTo>
                  <a:pt x="102310" y="25670"/>
                  <a:pt x="101015" y="26953"/>
                  <a:pt x="101015" y="28237"/>
                </a:cubicBezTo>
                <a:lnTo>
                  <a:pt x="77704" y="163006"/>
                </a:lnTo>
                <a:cubicBezTo>
                  <a:pt x="77704" y="163006"/>
                  <a:pt x="77704" y="163006"/>
                  <a:pt x="64753" y="180975"/>
                </a:cubicBezTo>
                <a:cubicBezTo>
                  <a:pt x="64753" y="180975"/>
                  <a:pt x="64753" y="180975"/>
                  <a:pt x="3885" y="142470"/>
                </a:cubicBezTo>
                <a:cubicBezTo>
                  <a:pt x="1295" y="141186"/>
                  <a:pt x="0" y="139903"/>
                  <a:pt x="0" y="137336"/>
                </a:cubicBezTo>
                <a:cubicBezTo>
                  <a:pt x="0" y="136052"/>
                  <a:pt x="0" y="133485"/>
                  <a:pt x="1295" y="132202"/>
                </a:cubicBezTo>
                <a:cubicBezTo>
                  <a:pt x="1295" y="132202"/>
                  <a:pt x="1295" y="132202"/>
                  <a:pt x="93245" y="3850"/>
                </a:cubicBezTo>
                <a:cubicBezTo>
                  <a:pt x="94540" y="1283"/>
                  <a:pt x="95835" y="0"/>
                  <a:pt x="984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50018" y="6475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rPr>
              <a:t>感谢您的聆听，再见</a:t>
            </a:r>
          </a:p>
        </p:txBody>
      </p:sp>
      <p:sp>
        <p:nvSpPr>
          <p:cNvPr id="8" name="矩形 7"/>
          <p:cNvSpPr/>
          <p:nvPr/>
        </p:nvSpPr>
        <p:spPr>
          <a:xfrm>
            <a:off x="5067300" y="5973996"/>
            <a:ext cx="1886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2019.X.X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7745" y="647527"/>
            <a:ext cx="2843855" cy="165821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 rot="16200000">
            <a:off x="7045597" y="3934499"/>
            <a:ext cx="4124206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适用于个人简介工作总结会议报告等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448800" y="18034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pull/>
      </p:transition>
    </mc:Choice>
    <mc:Fallback xmlns="">
      <p:transition spd="slow"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 flipH="1">
            <a:off x="6161894" y="1796819"/>
            <a:ext cx="4056063" cy="1790700"/>
          </a:xfrm>
          <a:prstGeom prst="snip2Diag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91431" tIns="45715" rIns="91431" bIns="45715" anchor="ctr"/>
          <a:lstStyle/>
          <a:p>
            <a:pPr defTabSz="913765">
              <a:defRPr/>
            </a:pPr>
            <a:endParaRPr lang="zh-CN" altLang="en-US" sz="1425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83773" y="3752620"/>
            <a:ext cx="698500" cy="701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826795" y="3752620"/>
            <a:ext cx="700088" cy="701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Oval 14"/>
          <p:cNvSpPr>
            <a:spLocks noChangeArrowheads="1"/>
          </p:cNvSpPr>
          <p:nvPr/>
        </p:nvSpPr>
        <p:spPr bwMode="auto">
          <a:xfrm>
            <a:off x="6968334" y="3752620"/>
            <a:ext cx="698500" cy="701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8967029" y="3752620"/>
            <a:ext cx="696913" cy="701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0" name="Group 20"/>
          <p:cNvGrpSpPr/>
          <p:nvPr/>
        </p:nvGrpSpPr>
        <p:grpSpPr bwMode="auto">
          <a:xfrm>
            <a:off x="2650332" y="3903431"/>
            <a:ext cx="392112" cy="395288"/>
            <a:chOff x="0" y="0"/>
            <a:chExt cx="401822" cy="404317"/>
          </a:xfrm>
          <a:solidFill>
            <a:schemeClr val="accent2"/>
          </a:solidFill>
        </p:grpSpPr>
        <p:sp>
          <p:nvSpPr>
            <p:cNvPr id="11" name="Freeform 4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1822" cy="404317"/>
            </a:xfrm>
            <a:custGeom>
              <a:avLst/>
              <a:gdLst>
                <a:gd name="T0" fmla="*/ 661681284 w 121"/>
                <a:gd name="T1" fmla="*/ 0 h 121"/>
                <a:gd name="T2" fmla="*/ 0 w 121"/>
                <a:gd name="T3" fmla="*/ 681087023 h 121"/>
                <a:gd name="T4" fmla="*/ 661681284 w 121"/>
                <a:gd name="T5" fmla="*/ 1351010219 h 121"/>
                <a:gd name="T6" fmla="*/ 1334387766 w 121"/>
                <a:gd name="T7" fmla="*/ 681087023 h 121"/>
                <a:gd name="T8" fmla="*/ 661681284 w 121"/>
                <a:gd name="T9" fmla="*/ 0 h 121"/>
                <a:gd name="T10" fmla="*/ 661681284 w 121"/>
                <a:gd name="T11" fmla="*/ 1239355239 h 121"/>
                <a:gd name="T12" fmla="*/ 110278554 w 121"/>
                <a:gd name="T13" fmla="*/ 681087023 h 121"/>
                <a:gd name="T14" fmla="*/ 661681284 w 121"/>
                <a:gd name="T15" fmla="*/ 111654980 h 121"/>
                <a:gd name="T16" fmla="*/ 1224109212 w 121"/>
                <a:gd name="T17" fmla="*/ 681087023 h 121"/>
                <a:gd name="T18" fmla="*/ 661681284 w 121"/>
                <a:gd name="T19" fmla="*/ 1239355239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21"/>
                <a:gd name="T32" fmla="*/ 121 w 12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3"/>
            <p:cNvSpPr>
              <a:spLocks noChangeArrowheads="1"/>
            </p:cNvSpPr>
            <p:nvPr/>
          </p:nvSpPr>
          <p:spPr bwMode="auto">
            <a:xfrm>
              <a:off x="107320" y="97336"/>
              <a:ext cx="139764" cy="199662"/>
            </a:xfrm>
            <a:custGeom>
              <a:avLst/>
              <a:gdLst>
                <a:gd name="T0" fmla="*/ 465094659 w 42"/>
                <a:gd name="T1" fmla="*/ 664415237 h 60"/>
                <a:gd name="T2" fmla="*/ 465094659 w 42"/>
                <a:gd name="T3" fmla="*/ 0 h 60"/>
                <a:gd name="T4" fmla="*/ 0 w 42"/>
                <a:gd name="T5" fmla="*/ 465089335 h 60"/>
                <a:gd name="T6" fmla="*/ 465094659 w 42"/>
                <a:gd name="T7" fmla="*/ 664415237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23"/>
          <p:cNvGrpSpPr/>
          <p:nvPr/>
        </p:nvGrpSpPr>
        <p:grpSpPr bwMode="auto">
          <a:xfrm>
            <a:off x="5029995" y="3951056"/>
            <a:ext cx="379413" cy="330200"/>
            <a:chOff x="0" y="0"/>
            <a:chExt cx="389342" cy="339426"/>
          </a:xfrm>
          <a:solidFill>
            <a:schemeClr val="bg1"/>
          </a:solidFill>
        </p:grpSpPr>
        <p:sp>
          <p:nvSpPr>
            <p:cNvPr id="14" name="Freeform 110"/>
            <p:cNvSpPr>
              <a:spLocks noChangeArrowheads="1"/>
            </p:cNvSpPr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242931664 h 41"/>
                <a:gd name="T2" fmla="*/ 18686091 w 41"/>
                <a:gd name="T3" fmla="*/ 255390722 h 41"/>
                <a:gd name="T4" fmla="*/ 255390722 w 41"/>
                <a:gd name="T5" fmla="*/ 18686091 h 41"/>
                <a:gd name="T6" fmla="*/ 242931664 w 41"/>
                <a:gd name="T7" fmla="*/ 0 h 41"/>
                <a:gd name="T8" fmla="*/ 0 w 41"/>
                <a:gd name="T9" fmla="*/ 24293166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1"/>
                <a:gd name="T17" fmla="*/ 41 w 41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1"/>
            <p:cNvSpPr>
              <a:spLocks noChangeArrowheads="1"/>
            </p:cNvSpPr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230469637 w 44"/>
                <a:gd name="T1" fmla="*/ 0 h 46"/>
                <a:gd name="T2" fmla="*/ 0 w 44"/>
                <a:gd name="T3" fmla="*/ 242929496 h 46"/>
                <a:gd name="T4" fmla="*/ 37374197 w 44"/>
                <a:gd name="T5" fmla="*/ 286530818 h 46"/>
                <a:gd name="T6" fmla="*/ 274070786 w 44"/>
                <a:gd name="T7" fmla="*/ 49830796 h 46"/>
                <a:gd name="T8" fmla="*/ 230469637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46"/>
                <a:gd name="T17" fmla="*/ 44 w 4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2"/>
            <p:cNvSpPr>
              <a:spLocks noChangeArrowheads="1"/>
            </p:cNvSpPr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236700317 h 42"/>
                <a:gd name="T2" fmla="*/ 24915429 w 42"/>
                <a:gd name="T3" fmla="*/ 261615746 h 42"/>
                <a:gd name="T4" fmla="*/ 261615746 w 42"/>
                <a:gd name="T5" fmla="*/ 24915429 h 42"/>
                <a:gd name="T6" fmla="*/ 236700317 w 42"/>
                <a:gd name="T7" fmla="*/ 0 h 42"/>
                <a:gd name="T8" fmla="*/ 0 w 42"/>
                <a:gd name="T9" fmla="*/ 236700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2"/>
                <a:gd name="T17" fmla="*/ 42 w 4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3"/>
            <p:cNvSpPr>
              <a:spLocks noChangeArrowheads="1"/>
            </p:cNvSpPr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174410497 w 28"/>
                <a:gd name="T1" fmla="*/ 124579640 h 28"/>
                <a:gd name="T2" fmla="*/ 49830858 w 28"/>
                <a:gd name="T3" fmla="*/ 0 h 28"/>
                <a:gd name="T4" fmla="*/ 0 w 28"/>
                <a:gd name="T5" fmla="*/ 124579640 h 28"/>
                <a:gd name="T6" fmla="*/ 56060339 w 28"/>
                <a:gd name="T7" fmla="*/ 174410497 h 28"/>
                <a:gd name="T8" fmla="*/ 174410497 w 28"/>
                <a:gd name="T9" fmla="*/ 12457964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14"/>
            <p:cNvSpPr>
              <a:spLocks noChangeArrowheads="1"/>
            </p:cNvSpPr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80980224 h 13"/>
                <a:gd name="T2" fmla="*/ 87205249 w 14"/>
                <a:gd name="T3" fmla="*/ 37375296 h 13"/>
                <a:gd name="T4" fmla="*/ 37374391 w 14"/>
                <a:gd name="T5" fmla="*/ 0 h 13"/>
                <a:gd name="T6" fmla="*/ 0 w 14"/>
                <a:gd name="T7" fmla="*/ 80980224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15"/>
            <p:cNvSpPr>
              <a:spLocks noChangeArrowheads="1"/>
            </p:cNvSpPr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43603872 w 28"/>
                <a:gd name="T1" fmla="*/ 0 h 28"/>
                <a:gd name="T2" fmla="*/ 0 w 28"/>
                <a:gd name="T3" fmla="*/ 49830858 h 28"/>
                <a:gd name="T4" fmla="*/ 124579640 w 28"/>
                <a:gd name="T5" fmla="*/ 174410497 h 28"/>
                <a:gd name="T6" fmla="*/ 174410497 w 28"/>
                <a:gd name="T7" fmla="*/ 124579640 h 28"/>
                <a:gd name="T8" fmla="*/ 43603872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16"/>
            <p:cNvSpPr>
              <a:spLocks noChangeArrowheads="1"/>
            </p:cNvSpPr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647806318 w 112"/>
                <a:gd name="T1" fmla="*/ 629121099 h 136"/>
                <a:gd name="T2" fmla="*/ 516997665 w 112"/>
                <a:gd name="T3" fmla="*/ 629121099 h 136"/>
                <a:gd name="T4" fmla="*/ 516997665 w 112"/>
                <a:gd name="T5" fmla="*/ 803531156 h 136"/>
                <a:gd name="T6" fmla="*/ 43601220 w 112"/>
                <a:gd name="T7" fmla="*/ 803531156 h 136"/>
                <a:gd name="T8" fmla="*/ 43601220 w 112"/>
                <a:gd name="T9" fmla="*/ 199325423 h 136"/>
                <a:gd name="T10" fmla="*/ 647806318 w 112"/>
                <a:gd name="T11" fmla="*/ 199325423 h 136"/>
                <a:gd name="T12" fmla="*/ 647806318 w 112"/>
                <a:gd name="T13" fmla="*/ 249156154 h 136"/>
                <a:gd name="T14" fmla="*/ 697636998 w 112"/>
                <a:gd name="T15" fmla="*/ 199325423 h 136"/>
                <a:gd name="T16" fmla="*/ 697636998 w 112"/>
                <a:gd name="T17" fmla="*/ 37374297 h 136"/>
                <a:gd name="T18" fmla="*/ 604202602 w 112"/>
                <a:gd name="T19" fmla="*/ 37374297 h 136"/>
                <a:gd name="T20" fmla="*/ 604202602 w 112"/>
                <a:gd name="T21" fmla="*/ 124579325 h 136"/>
                <a:gd name="T22" fmla="*/ 591746180 w 112"/>
                <a:gd name="T23" fmla="*/ 124579325 h 136"/>
                <a:gd name="T24" fmla="*/ 591746180 w 112"/>
                <a:gd name="T25" fmla="*/ 0 h 136"/>
                <a:gd name="T26" fmla="*/ 554371923 w 112"/>
                <a:gd name="T27" fmla="*/ 0 h 136"/>
                <a:gd name="T28" fmla="*/ 554371923 w 112"/>
                <a:gd name="T29" fmla="*/ 124579325 h 136"/>
                <a:gd name="T30" fmla="*/ 541915501 w 112"/>
                <a:gd name="T31" fmla="*/ 124579325 h 136"/>
                <a:gd name="T32" fmla="*/ 541915501 w 112"/>
                <a:gd name="T33" fmla="*/ 37374297 h 136"/>
                <a:gd name="T34" fmla="*/ 492082326 w 112"/>
                <a:gd name="T35" fmla="*/ 37374297 h 136"/>
                <a:gd name="T36" fmla="*/ 492082326 w 112"/>
                <a:gd name="T37" fmla="*/ 124579325 h 136"/>
                <a:gd name="T38" fmla="*/ 473396445 w 112"/>
                <a:gd name="T39" fmla="*/ 124579325 h 136"/>
                <a:gd name="T40" fmla="*/ 473396445 w 112"/>
                <a:gd name="T41" fmla="*/ 0 h 136"/>
                <a:gd name="T42" fmla="*/ 448481105 w 112"/>
                <a:gd name="T43" fmla="*/ 0 h 136"/>
                <a:gd name="T44" fmla="*/ 448481105 w 112"/>
                <a:gd name="T45" fmla="*/ 124579325 h 136"/>
                <a:gd name="T46" fmla="*/ 423565766 w 112"/>
                <a:gd name="T47" fmla="*/ 124579325 h 136"/>
                <a:gd name="T48" fmla="*/ 423565766 w 112"/>
                <a:gd name="T49" fmla="*/ 37374297 h 136"/>
                <a:gd name="T50" fmla="*/ 373735086 w 112"/>
                <a:gd name="T51" fmla="*/ 37374297 h 136"/>
                <a:gd name="T52" fmla="*/ 373735086 w 112"/>
                <a:gd name="T53" fmla="*/ 124579325 h 136"/>
                <a:gd name="T54" fmla="*/ 355046710 w 112"/>
                <a:gd name="T55" fmla="*/ 124579325 h 136"/>
                <a:gd name="T56" fmla="*/ 355046710 w 112"/>
                <a:gd name="T57" fmla="*/ 0 h 136"/>
                <a:gd name="T58" fmla="*/ 330131370 w 112"/>
                <a:gd name="T59" fmla="*/ 0 h 136"/>
                <a:gd name="T60" fmla="*/ 330131370 w 112"/>
                <a:gd name="T61" fmla="*/ 124579325 h 136"/>
                <a:gd name="T62" fmla="*/ 317674948 w 112"/>
                <a:gd name="T63" fmla="*/ 124579325 h 136"/>
                <a:gd name="T64" fmla="*/ 317674948 w 112"/>
                <a:gd name="T65" fmla="*/ 37374297 h 136"/>
                <a:gd name="T66" fmla="*/ 267841773 w 112"/>
                <a:gd name="T67" fmla="*/ 37374297 h 136"/>
                <a:gd name="T68" fmla="*/ 267841773 w 112"/>
                <a:gd name="T69" fmla="*/ 124579325 h 136"/>
                <a:gd name="T70" fmla="*/ 249155892 w 112"/>
                <a:gd name="T71" fmla="*/ 124579325 h 136"/>
                <a:gd name="T72" fmla="*/ 249155892 w 112"/>
                <a:gd name="T73" fmla="*/ 0 h 136"/>
                <a:gd name="T74" fmla="*/ 218011094 w 112"/>
                <a:gd name="T75" fmla="*/ 0 h 136"/>
                <a:gd name="T76" fmla="*/ 218011094 w 112"/>
                <a:gd name="T77" fmla="*/ 124579325 h 136"/>
                <a:gd name="T78" fmla="*/ 199325213 w 112"/>
                <a:gd name="T79" fmla="*/ 124579325 h 136"/>
                <a:gd name="T80" fmla="*/ 199325213 w 112"/>
                <a:gd name="T81" fmla="*/ 37374297 h 136"/>
                <a:gd name="T82" fmla="*/ 155721497 w 112"/>
                <a:gd name="T83" fmla="*/ 37374297 h 136"/>
                <a:gd name="T84" fmla="*/ 155721497 w 112"/>
                <a:gd name="T85" fmla="*/ 124579325 h 136"/>
                <a:gd name="T86" fmla="*/ 143265075 w 112"/>
                <a:gd name="T87" fmla="*/ 124579325 h 136"/>
                <a:gd name="T88" fmla="*/ 143265075 w 112"/>
                <a:gd name="T89" fmla="*/ 0 h 136"/>
                <a:gd name="T90" fmla="*/ 105890817 w 112"/>
                <a:gd name="T91" fmla="*/ 0 h 136"/>
                <a:gd name="T92" fmla="*/ 105890817 w 112"/>
                <a:gd name="T93" fmla="*/ 124579325 h 136"/>
                <a:gd name="T94" fmla="*/ 93434396 w 112"/>
                <a:gd name="T95" fmla="*/ 124579325 h 136"/>
                <a:gd name="T96" fmla="*/ 93434396 w 112"/>
                <a:gd name="T97" fmla="*/ 37374297 h 136"/>
                <a:gd name="T98" fmla="*/ 0 w 112"/>
                <a:gd name="T99" fmla="*/ 37374297 h 136"/>
                <a:gd name="T100" fmla="*/ 0 w 112"/>
                <a:gd name="T101" fmla="*/ 149494691 h 136"/>
                <a:gd name="T102" fmla="*/ 0 w 112"/>
                <a:gd name="T103" fmla="*/ 174410057 h 136"/>
                <a:gd name="T104" fmla="*/ 0 w 112"/>
                <a:gd name="T105" fmla="*/ 847132423 h 136"/>
                <a:gd name="T106" fmla="*/ 554371923 w 112"/>
                <a:gd name="T107" fmla="*/ 847132423 h 136"/>
                <a:gd name="T108" fmla="*/ 697636998 w 112"/>
                <a:gd name="T109" fmla="*/ 685181297 h 136"/>
                <a:gd name="T110" fmla="*/ 697636998 w 112"/>
                <a:gd name="T111" fmla="*/ 523227675 h 136"/>
                <a:gd name="T112" fmla="*/ 647806318 w 112"/>
                <a:gd name="T113" fmla="*/ 573060902 h 136"/>
                <a:gd name="T114" fmla="*/ 647806318 w 112"/>
                <a:gd name="T115" fmla="*/ 629121099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6"/>
                <a:gd name="T176" fmla="*/ 112 w 112"/>
                <a:gd name="T177" fmla="*/ 136 h 1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2" name="Rectangle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3" name="Rectangle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" name="Rectangle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5" name="Group 35"/>
          <p:cNvGrpSpPr/>
          <p:nvPr/>
        </p:nvGrpSpPr>
        <p:grpSpPr bwMode="auto">
          <a:xfrm>
            <a:off x="9130542" y="3911369"/>
            <a:ext cx="369887" cy="366712"/>
            <a:chOff x="0" y="0"/>
            <a:chExt cx="379359" cy="376864"/>
          </a:xfrm>
          <a:solidFill>
            <a:schemeClr val="bg1"/>
          </a:solidFill>
        </p:grpSpPr>
        <p:sp>
          <p:nvSpPr>
            <p:cNvPr id="29" name="Freeform 1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9359" cy="376864"/>
            </a:xfrm>
            <a:custGeom>
              <a:avLst/>
              <a:gdLst>
                <a:gd name="T0" fmla="*/ 631200133 w 114"/>
                <a:gd name="T1" fmla="*/ 0 h 114"/>
                <a:gd name="T2" fmla="*/ 0 w 114"/>
                <a:gd name="T3" fmla="*/ 622923134 h 114"/>
                <a:gd name="T4" fmla="*/ 631200133 w 114"/>
                <a:gd name="T5" fmla="*/ 1245846268 h 114"/>
                <a:gd name="T6" fmla="*/ 1262396938 w 114"/>
                <a:gd name="T7" fmla="*/ 622923134 h 114"/>
                <a:gd name="T8" fmla="*/ 631200133 w 114"/>
                <a:gd name="T9" fmla="*/ 0 h 114"/>
                <a:gd name="T10" fmla="*/ 631200133 w 114"/>
                <a:gd name="T11" fmla="*/ 1180275237 h 114"/>
                <a:gd name="T12" fmla="*/ 66441068 w 114"/>
                <a:gd name="T13" fmla="*/ 622923134 h 114"/>
                <a:gd name="T14" fmla="*/ 631200133 w 114"/>
                <a:gd name="T15" fmla="*/ 65571030 h 114"/>
                <a:gd name="T16" fmla="*/ 1195955869 w 114"/>
                <a:gd name="T17" fmla="*/ 622923134 h 114"/>
                <a:gd name="T18" fmla="*/ 631200133 w 114"/>
                <a:gd name="T19" fmla="*/ 1180275237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"/>
                <a:gd name="T31" fmla="*/ 0 h 114"/>
                <a:gd name="T32" fmla="*/ 114 w 114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51"/>
            <p:cNvSpPr>
              <a:spLocks noChangeArrowheads="1"/>
            </p:cNvSpPr>
            <p:nvPr/>
          </p:nvSpPr>
          <p:spPr bwMode="auto">
            <a:xfrm>
              <a:off x="144756" y="272040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1" name="Rectangle 152"/>
            <p:cNvSpPr>
              <a:spLocks noChangeArrowheads="1"/>
            </p:cNvSpPr>
            <p:nvPr/>
          </p:nvSpPr>
          <p:spPr bwMode="auto">
            <a:xfrm>
              <a:off x="179697" y="272040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2" name="Rectangle 153"/>
            <p:cNvSpPr>
              <a:spLocks noChangeArrowheads="1"/>
            </p:cNvSpPr>
            <p:nvPr/>
          </p:nvSpPr>
          <p:spPr bwMode="auto">
            <a:xfrm>
              <a:off x="214638" y="272040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Freeform 154"/>
            <p:cNvSpPr>
              <a:spLocks noChangeArrowheads="1"/>
            </p:cNvSpPr>
            <p:nvPr/>
          </p:nvSpPr>
          <p:spPr bwMode="auto">
            <a:xfrm>
              <a:off x="117303" y="107318"/>
              <a:ext cx="82362" cy="84857"/>
            </a:xfrm>
            <a:custGeom>
              <a:avLst/>
              <a:gdLst>
                <a:gd name="T0" fmla="*/ 206217976 w 25"/>
                <a:gd name="T1" fmla="*/ 253464465 h 25"/>
                <a:gd name="T2" fmla="*/ 238780616 w 25"/>
                <a:gd name="T3" fmla="*/ 288028418 h 25"/>
                <a:gd name="T4" fmla="*/ 271339962 w 25"/>
                <a:gd name="T5" fmla="*/ 253464465 h 25"/>
                <a:gd name="T6" fmla="*/ 238780616 w 25"/>
                <a:gd name="T7" fmla="*/ 218900511 h 25"/>
                <a:gd name="T8" fmla="*/ 227925304 w 25"/>
                <a:gd name="T9" fmla="*/ 218900511 h 25"/>
                <a:gd name="T10" fmla="*/ 0 w 25"/>
                <a:gd name="T11" fmla="*/ 0 h 25"/>
                <a:gd name="T12" fmla="*/ 206217976 w 25"/>
                <a:gd name="T13" fmla="*/ 253464465 h 25"/>
                <a:gd name="T14" fmla="*/ 206217976 w 25"/>
                <a:gd name="T15" fmla="*/ 253464465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5"/>
                <a:gd name="T26" fmla="*/ 25 w 25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5"/>
            <p:cNvSpPr>
              <a:spLocks noChangeArrowheads="1"/>
            </p:cNvSpPr>
            <p:nvPr/>
          </p:nvSpPr>
          <p:spPr bwMode="auto">
            <a:xfrm>
              <a:off x="67387" y="272040"/>
              <a:ext cx="22463" cy="19966"/>
            </a:xfrm>
            <a:custGeom>
              <a:avLst/>
              <a:gdLst>
                <a:gd name="T0" fmla="*/ 0 w 9"/>
                <a:gd name="T1" fmla="*/ 37371361 h 8"/>
                <a:gd name="T2" fmla="*/ 18689216 w 9"/>
                <a:gd name="T3" fmla="*/ 49830145 h 8"/>
                <a:gd name="T4" fmla="*/ 56065152 w 9"/>
                <a:gd name="T5" fmla="*/ 6229392 h 8"/>
                <a:gd name="T6" fmla="*/ 43605675 w 9"/>
                <a:gd name="T7" fmla="*/ 0 h 8"/>
                <a:gd name="T8" fmla="*/ 0 w 9"/>
                <a:gd name="T9" fmla="*/ 37371361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6"/>
            <p:cNvSpPr>
              <a:spLocks noChangeArrowheads="1"/>
            </p:cNvSpPr>
            <p:nvPr/>
          </p:nvSpPr>
          <p:spPr bwMode="auto">
            <a:xfrm>
              <a:off x="47421" y="227116"/>
              <a:ext cx="27454" cy="14975"/>
            </a:xfrm>
            <a:custGeom>
              <a:avLst/>
              <a:gdLst>
                <a:gd name="T0" fmla="*/ 56061068 w 11"/>
                <a:gd name="T1" fmla="*/ 0 h 6"/>
                <a:gd name="T2" fmla="*/ 0 w 11"/>
                <a:gd name="T3" fmla="*/ 18688800 h 6"/>
                <a:gd name="T4" fmla="*/ 6229562 w 11"/>
                <a:gd name="T5" fmla="*/ 37375104 h 6"/>
                <a:gd name="T6" fmla="*/ 68520192 w 11"/>
                <a:gd name="T7" fmla="*/ 18688800 h 6"/>
                <a:gd name="T8" fmla="*/ 56061068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57"/>
            <p:cNvSpPr>
              <a:spLocks noChangeArrowheads="1"/>
            </p:cNvSpPr>
            <p:nvPr/>
          </p:nvSpPr>
          <p:spPr bwMode="auto">
            <a:xfrm>
              <a:off x="79865" y="74874"/>
              <a:ext cx="19966" cy="22463"/>
            </a:xfrm>
            <a:custGeom>
              <a:avLst/>
              <a:gdLst>
                <a:gd name="T0" fmla="*/ 0 w 8"/>
                <a:gd name="T1" fmla="*/ 18689216 h 9"/>
                <a:gd name="T2" fmla="*/ 43600753 w 8"/>
                <a:gd name="T3" fmla="*/ 56065152 h 9"/>
                <a:gd name="T4" fmla="*/ 49830145 w 8"/>
                <a:gd name="T5" fmla="*/ 43605675 h 9"/>
                <a:gd name="T6" fmla="*/ 12458784 w 8"/>
                <a:gd name="T7" fmla="*/ 0 h 9"/>
                <a:gd name="T8" fmla="*/ 0 w 8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9"/>
                <a:gd name="T17" fmla="*/ 8 w 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58"/>
            <p:cNvSpPr>
              <a:spLocks noChangeArrowheads="1"/>
            </p:cNvSpPr>
            <p:nvPr/>
          </p:nvSpPr>
          <p:spPr bwMode="auto">
            <a:xfrm>
              <a:off x="49916" y="124789"/>
              <a:ext cx="27454" cy="12480"/>
            </a:xfrm>
            <a:custGeom>
              <a:avLst/>
              <a:gdLst>
                <a:gd name="T0" fmla="*/ 68520192 w 11"/>
                <a:gd name="T1" fmla="*/ 18690048 h 5"/>
                <a:gd name="T2" fmla="*/ 12459124 w 11"/>
                <a:gd name="T3" fmla="*/ 0 h 5"/>
                <a:gd name="T4" fmla="*/ 0 w 11"/>
                <a:gd name="T5" fmla="*/ 18690048 h 5"/>
                <a:gd name="T6" fmla="*/ 62290630 w 11"/>
                <a:gd name="T7" fmla="*/ 31150080 h 5"/>
                <a:gd name="T8" fmla="*/ 68520192 w 11"/>
                <a:gd name="T9" fmla="*/ 18690048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59"/>
            <p:cNvSpPr>
              <a:spLocks noChangeArrowheads="1"/>
            </p:cNvSpPr>
            <p:nvPr/>
          </p:nvSpPr>
          <p:spPr bwMode="auto">
            <a:xfrm>
              <a:off x="187185" y="34941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9" name="Freeform 160"/>
            <p:cNvSpPr>
              <a:spLocks noChangeArrowheads="1"/>
            </p:cNvSpPr>
            <p:nvPr/>
          </p:nvSpPr>
          <p:spPr bwMode="auto">
            <a:xfrm>
              <a:off x="119798" y="44924"/>
              <a:ext cx="17471" cy="22463"/>
            </a:xfrm>
            <a:custGeom>
              <a:avLst/>
              <a:gdLst>
                <a:gd name="T0" fmla="*/ 43605120 w 7"/>
                <a:gd name="T1" fmla="*/ 49835413 h 9"/>
                <a:gd name="T2" fmla="*/ 18688978 w 7"/>
                <a:gd name="T3" fmla="*/ 0 h 9"/>
                <a:gd name="T4" fmla="*/ 0 w 7"/>
                <a:gd name="T5" fmla="*/ 12459477 h 9"/>
                <a:gd name="T6" fmla="*/ 24916142 w 7"/>
                <a:gd name="T7" fmla="*/ 56065152 h 9"/>
                <a:gd name="T8" fmla="*/ 43605120 w 7"/>
                <a:gd name="T9" fmla="*/ 4983541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61"/>
            <p:cNvSpPr>
              <a:spLocks noChangeArrowheads="1"/>
            </p:cNvSpPr>
            <p:nvPr/>
          </p:nvSpPr>
          <p:spPr bwMode="auto">
            <a:xfrm>
              <a:off x="234604" y="44924"/>
              <a:ext cx="12480" cy="27454"/>
            </a:xfrm>
            <a:custGeom>
              <a:avLst/>
              <a:gdLst>
                <a:gd name="T0" fmla="*/ 0 w 5"/>
                <a:gd name="T1" fmla="*/ 56061068 h 11"/>
                <a:gd name="T2" fmla="*/ 12460032 w 5"/>
                <a:gd name="T3" fmla="*/ 68520192 h 11"/>
                <a:gd name="T4" fmla="*/ 31150080 w 5"/>
                <a:gd name="T5" fmla="*/ 12459124 h 11"/>
                <a:gd name="T6" fmla="*/ 12460032 w 5"/>
                <a:gd name="T7" fmla="*/ 0 h 11"/>
                <a:gd name="T8" fmla="*/ 0 w 5"/>
                <a:gd name="T9" fmla="*/ 5606106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1"/>
                <a:gd name="T17" fmla="*/ 5 w 5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62"/>
            <p:cNvSpPr>
              <a:spLocks noChangeArrowheads="1"/>
            </p:cNvSpPr>
            <p:nvPr/>
          </p:nvSpPr>
          <p:spPr bwMode="auto">
            <a:xfrm>
              <a:off x="277033" y="272040"/>
              <a:ext cx="22463" cy="19966"/>
            </a:xfrm>
            <a:custGeom>
              <a:avLst/>
              <a:gdLst>
                <a:gd name="T0" fmla="*/ 0 w 9"/>
                <a:gd name="T1" fmla="*/ 6229392 h 8"/>
                <a:gd name="T2" fmla="*/ 49835413 w 9"/>
                <a:gd name="T3" fmla="*/ 49830145 h 8"/>
                <a:gd name="T4" fmla="*/ 56065152 w 9"/>
                <a:gd name="T5" fmla="*/ 37371361 h 8"/>
                <a:gd name="T6" fmla="*/ 18689216 w 9"/>
                <a:gd name="T7" fmla="*/ 0 h 8"/>
                <a:gd name="T8" fmla="*/ 0 w 9"/>
                <a:gd name="T9" fmla="*/ 622939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63"/>
            <p:cNvSpPr>
              <a:spLocks noChangeArrowheads="1"/>
            </p:cNvSpPr>
            <p:nvPr/>
          </p:nvSpPr>
          <p:spPr bwMode="auto">
            <a:xfrm>
              <a:off x="304486" y="227116"/>
              <a:ext cx="24958" cy="14975"/>
            </a:xfrm>
            <a:custGeom>
              <a:avLst/>
              <a:gdLst>
                <a:gd name="T0" fmla="*/ 0 w 10"/>
                <a:gd name="T1" fmla="*/ 18688800 h 6"/>
                <a:gd name="T2" fmla="*/ 56060660 w 10"/>
                <a:gd name="T3" fmla="*/ 37375104 h 6"/>
                <a:gd name="T4" fmla="*/ 62290176 w 10"/>
                <a:gd name="T5" fmla="*/ 18688800 h 6"/>
                <a:gd name="T6" fmla="*/ 6229517 w 10"/>
                <a:gd name="T7" fmla="*/ 0 h 6"/>
                <a:gd name="T8" fmla="*/ 0 w 10"/>
                <a:gd name="T9" fmla="*/ 1868880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6"/>
                <a:gd name="T17" fmla="*/ 10 w 10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64"/>
            <p:cNvSpPr>
              <a:spLocks noChangeArrowheads="1"/>
            </p:cNvSpPr>
            <p:nvPr/>
          </p:nvSpPr>
          <p:spPr bwMode="auto">
            <a:xfrm>
              <a:off x="274536" y="74874"/>
              <a:ext cx="22463" cy="22463"/>
            </a:xfrm>
            <a:custGeom>
              <a:avLst/>
              <a:gdLst>
                <a:gd name="T0" fmla="*/ 56065152 w 9"/>
                <a:gd name="T1" fmla="*/ 18689216 h 9"/>
                <a:gd name="T2" fmla="*/ 49835413 w 9"/>
                <a:gd name="T3" fmla="*/ 0 h 9"/>
                <a:gd name="T4" fmla="*/ 0 w 9"/>
                <a:gd name="T5" fmla="*/ 43605675 h 9"/>
                <a:gd name="T6" fmla="*/ 12459477 w 9"/>
                <a:gd name="T7" fmla="*/ 56065152 h 9"/>
                <a:gd name="T8" fmla="*/ 56065152 w 9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65"/>
            <p:cNvSpPr>
              <a:spLocks noChangeArrowheads="1"/>
            </p:cNvSpPr>
            <p:nvPr/>
          </p:nvSpPr>
          <p:spPr bwMode="auto">
            <a:xfrm>
              <a:off x="299494" y="124789"/>
              <a:ext cx="27454" cy="12480"/>
            </a:xfrm>
            <a:custGeom>
              <a:avLst/>
              <a:gdLst>
                <a:gd name="T0" fmla="*/ 62290630 w 11"/>
                <a:gd name="T1" fmla="*/ 0 h 5"/>
                <a:gd name="T2" fmla="*/ 0 w 11"/>
                <a:gd name="T3" fmla="*/ 18690048 h 5"/>
                <a:gd name="T4" fmla="*/ 12459124 w 11"/>
                <a:gd name="T5" fmla="*/ 31150080 h 5"/>
                <a:gd name="T6" fmla="*/ 68520192 w 11"/>
                <a:gd name="T7" fmla="*/ 18690048 h 5"/>
                <a:gd name="T8" fmla="*/ 62290630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166"/>
            <p:cNvSpPr>
              <a:spLocks noChangeArrowheads="1"/>
            </p:cNvSpPr>
            <p:nvPr/>
          </p:nvSpPr>
          <p:spPr bwMode="auto">
            <a:xfrm>
              <a:off x="39933" y="174705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6" name="Rectangle 167"/>
            <p:cNvSpPr>
              <a:spLocks noChangeArrowheads="1"/>
            </p:cNvSpPr>
            <p:nvPr/>
          </p:nvSpPr>
          <p:spPr bwMode="auto">
            <a:xfrm>
              <a:off x="316965" y="177200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47" name="Group 54"/>
          <p:cNvGrpSpPr/>
          <p:nvPr/>
        </p:nvGrpSpPr>
        <p:grpSpPr bwMode="auto">
          <a:xfrm>
            <a:off x="7176301" y="3958995"/>
            <a:ext cx="292100" cy="379412"/>
            <a:chOff x="0" y="0"/>
            <a:chExt cx="299494" cy="389342"/>
          </a:xfrm>
          <a:solidFill>
            <a:schemeClr val="accent2"/>
          </a:solidFill>
        </p:grpSpPr>
        <p:sp>
          <p:nvSpPr>
            <p:cNvPr id="48" name="Freeform 170"/>
            <p:cNvSpPr>
              <a:spLocks noChangeArrowheads="1"/>
            </p:cNvSpPr>
            <p:nvPr/>
          </p:nvSpPr>
          <p:spPr bwMode="auto">
            <a:xfrm>
              <a:off x="0" y="112310"/>
              <a:ext cx="299494" cy="277032"/>
            </a:xfrm>
            <a:custGeom>
              <a:avLst/>
              <a:gdLst>
                <a:gd name="T0" fmla="*/ 498314756 w 90"/>
                <a:gd name="T1" fmla="*/ 924659386 h 83"/>
                <a:gd name="T2" fmla="*/ 996629512 w 90"/>
                <a:gd name="T3" fmla="*/ 0 h 83"/>
                <a:gd name="T4" fmla="*/ 0 w 90"/>
                <a:gd name="T5" fmla="*/ 0 h 83"/>
                <a:gd name="T6" fmla="*/ 498314756 w 90"/>
                <a:gd name="T7" fmla="*/ 924659386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83"/>
                <a:gd name="T14" fmla="*/ 90 w 90"/>
                <a:gd name="T15" fmla="*/ 83 h 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71"/>
            <p:cNvSpPr>
              <a:spLocks noChangeArrowheads="1"/>
            </p:cNvSpPr>
            <p:nvPr/>
          </p:nvSpPr>
          <p:spPr bwMode="auto">
            <a:xfrm>
              <a:off x="0" y="0"/>
              <a:ext cx="299494" cy="94840"/>
            </a:xfrm>
            <a:custGeom>
              <a:avLst/>
              <a:gdLst>
                <a:gd name="T0" fmla="*/ 930188431 w 90"/>
                <a:gd name="T1" fmla="*/ 0 h 29"/>
                <a:gd name="T2" fmla="*/ 753007781 w 90"/>
                <a:gd name="T3" fmla="*/ 171124063 h 29"/>
                <a:gd name="T4" fmla="*/ 575830458 w 90"/>
                <a:gd name="T5" fmla="*/ 0 h 29"/>
                <a:gd name="T6" fmla="*/ 431873676 w 90"/>
                <a:gd name="T7" fmla="*/ 0 h 29"/>
                <a:gd name="T8" fmla="*/ 254693025 w 90"/>
                <a:gd name="T9" fmla="*/ 171124063 h 29"/>
                <a:gd name="T10" fmla="*/ 77515703 w 90"/>
                <a:gd name="T11" fmla="*/ 0 h 29"/>
                <a:gd name="T12" fmla="*/ 0 w 90"/>
                <a:gd name="T13" fmla="*/ 0 h 29"/>
                <a:gd name="T14" fmla="*/ 0 w 90"/>
                <a:gd name="T15" fmla="*/ 310159503 h 29"/>
                <a:gd name="T16" fmla="*/ 996629512 w 90"/>
                <a:gd name="T17" fmla="*/ 310159503 h 29"/>
                <a:gd name="T18" fmla="*/ 996629512 w 90"/>
                <a:gd name="T19" fmla="*/ 0 h 29"/>
                <a:gd name="T20" fmla="*/ 930188431 w 90"/>
                <a:gd name="T21" fmla="*/ 0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29"/>
                <a:gd name="T35" fmla="*/ 90 w 90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42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剪去对角的矩形 49"/>
          <p:cNvSpPr/>
          <p:nvPr/>
        </p:nvSpPr>
        <p:spPr>
          <a:xfrm>
            <a:off x="1769287" y="1871433"/>
            <a:ext cx="4298951" cy="1735139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defTabSz="913765">
              <a:defRPr/>
            </a:pPr>
            <a:endParaRPr lang="zh-CN" altLang="en-US" sz="1425">
              <a:solidFill>
                <a:srgbClr val="007F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104"/>
          <p:cNvSpPr>
            <a:spLocks noChangeArrowheads="1"/>
          </p:cNvSpPr>
          <p:nvPr/>
        </p:nvSpPr>
        <p:spPr bwMode="auto">
          <a:xfrm>
            <a:off x="4030692" y="2104859"/>
            <a:ext cx="1364442" cy="44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1" rIns="91423" bIns="45711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3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  <a:endParaRPr lang="en-US" altLang="zh-CN" sz="23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2286797" y="2536595"/>
            <a:ext cx="3471863" cy="6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zh-CN" altLang="en-US" sz="15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</a:t>
            </a:r>
          </a:p>
        </p:txBody>
      </p:sp>
      <p:sp>
        <p:nvSpPr>
          <p:cNvPr id="61" name="TextBox 11"/>
          <p:cNvSpPr txBox="1">
            <a:spLocks noChangeArrowheads="1"/>
          </p:cNvSpPr>
          <p:nvPr/>
        </p:nvSpPr>
        <p:spPr bwMode="auto">
          <a:xfrm flipH="1">
            <a:off x="1535723" y="5070158"/>
            <a:ext cx="2064000" cy="1076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335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Box 11"/>
          <p:cNvSpPr txBox="1">
            <a:spLocks noChangeArrowheads="1"/>
          </p:cNvSpPr>
          <p:nvPr/>
        </p:nvSpPr>
        <p:spPr bwMode="auto">
          <a:xfrm flipH="1">
            <a:off x="1524035" y="4677163"/>
            <a:ext cx="2171700" cy="3796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TextBox 11"/>
          <p:cNvSpPr txBox="1">
            <a:spLocks noChangeArrowheads="1"/>
          </p:cNvSpPr>
          <p:nvPr/>
        </p:nvSpPr>
        <p:spPr bwMode="auto">
          <a:xfrm flipH="1">
            <a:off x="3887908" y="5070157"/>
            <a:ext cx="2064000" cy="1076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335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Box 11"/>
          <p:cNvSpPr txBox="1">
            <a:spLocks noChangeArrowheads="1"/>
          </p:cNvSpPr>
          <p:nvPr/>
        </p:nvSpPr>
        <p:spPr bwMode="auto">
          <a:xfrm flipH="1">
            <a:off x="3880125" y="4677163"/>
            <a:ext cx="2171700" cy="3796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B0F0"/>
              </a:buClr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TextBox 11"/>
          <p:cNvSpPr txBox="1">
            <a:spLocks noChangeArrowheads="1"/>
          </p:cNvSpPr>
          <p:nvPr/>
        </p:nvSpPr>
        <p:spPr bwMode="auto">
          <a:xfrm flipH="1">
            <a:off x="6240093" y="5070158"/>
            <a:ext cx="2064000" cy="1076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335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Box 11"/>
          <p:cNvSpPr txBox="1">
            <a:spLocks noChangeArrowheads="1"/>
          </p:cNvSpPr>
          <p:nvPr/>
        </p:nvSpPr>
        <p:spPr bwMode="auto">
          <a:xfrm flipH="1">
            <a:off x="6236221" y="4677163"/>
            <a:ext cx="2171700" cy="3796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TextBox 11"/>
          <p:cNvSpPr txBox="1">
            <a:spLocks noChangeArrowheads="1"/>
          </p:cNvSpPr>
          <p:nvPr/>
        </p:nvSpPr>
        <p:spPr bwMode="auto">
          <a:xfrm flipH="1">
            <a:off x="8592277" y="5070157"/>
            <a:ext cx="2064000" cy="10769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335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TextBox 11"/>
          <p:cNvSpPr txBox="1">
            <a:spLocks noChangeArrowheads="1"/>
          </p:cNvSpPr>
          <p:nvPr/>
        </p:nvSpPr>
        <p:spPr bwMode="auto">
          <a:xfrm flipH="1">
            <a:off x="8592286" y="4677163"/>
            <a:ext cx="2171700" cy="3796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B0F0"/>
              </a:buClr>
              <a:defRPr/>
            </a:pPr>
            <a:r>
              <a:rPr lang="zh-CN" altLang="en-US" sz="1865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1865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9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60" name="直接连接符 5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1" grpId="0"/>
      <p:bldP spid="52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9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1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4" cy="2451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3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9" cy="4205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4" y="4123771"/>
            <a:ext cx="1530064" cy="2451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3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4" y="4339603"/>
            <a:ext cx="1942819" cy="4205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4" y="4123771"/>
            <a:ext cx="1530064" cy="2451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3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4" y="4339603"/>
            <a:ext cx="1942819" cy="4205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3" y="4123771"/>
            <a:ext cx="1530064" cy="2451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3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9" cy="4205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3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34" name="直接连接符 33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709289" y="2129040"/>
            <a:ext cx="4183513" cy="4043160"/>
          </a:xfrm>
          <a:prstGeom prst="roundRect">
            <a:avLst>
              <a:gd name="adj" fmla="val 97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ounded Rectangle 8"/>
          <p:cNvSpPr/>
          <p:nvPr/>
        </p:nvSpPr>
        <p:spPr>
          <a:xfrm>
            <a:off x="2070259" y="2477903"/>
            <a:ext cx="3461568" cy="3345436"/>
          </a:xfrm>
          <a:prstGeom prst="roundRect">
            <a:avLst>
              <a:gd name="adj" fmla="val 976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2410228" y="2806467"/>
            <a:ext cx="2781629" cy="2688309"/>
          </a:xfrm>
          <a:prstGeom prst="roundRect">
            <a:avLst>
              <a:gd name="adj" fmla="val 97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ounded Rectangle 6"/>
          <p:cNvSpPr/>
          <p:nvPr/>
        </p:nvSpPr>
        <p:spPr>
          <a:xfrm>
            <a:off x="2783266" y="3166987"/>
            <a:ext cx="2035559" cy="1967269"/>
          </a:xfrm>
          <a:prstGeom prst="roundRect">
            <a:avLst>
              <a:gd name="adj" fmla="val 976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ounded Rectangle 3"/>
          <p:cNvSpPr/>
          <p:nvPr/>
        </p:nvSpPr>
        <p:spPr>
          <a:xfrm>
            <a:off x="3171602" y="3542295"/>
            <a:ext cx="1258887" cy="1216653"/>
          </a:xfrm>
          <a:prstGeom prst="roundRect">
            <a:avLst>
              <a:gd name="adj" fmla="val 9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/>
          <p:cNvSpPr/>
          <p:nvPr/>
        </p:nvSpPr>
        <p:spPr>
          <a:xfrm>
            <a:off x="3567002" y="4908065"/>
            <a:ext cx="468087" cy="452383"/>
          </a:xfrm>
          <a:prstGeom prst="roundRect">
            <a:avLst>
              <a:gd name="adj" fmla="val 9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ounded Rectangle 11"/>
          <p:cNvSpPr/>
          <p:nvPr/>
        </p:nvSpPr>
        <p:spPr>
          <a:xfrm>
            <a:off x="4957815" y="3924430"/>
            <a:ext cx="468087" cy="452383"/>
          </a:xfrm>
          <a:prstGeom prst="roundRect">
            <a:avLst>
              <a:gd name="adj" fmla="val 9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ounded Rectangle 12"/>
          <p:cNvSpPr/>
          <p:nvPr/>
        </p:nvSpPr>
        <p:spPr>
          <a:xfrm>
            <a:off x="3567002" y="2251713"/>
            <a:ext cx="468087" cy="452383"/>
          </a:xfrm>
          <a:prstGeom prst="roundRect">
            <a:avLst>
              <a:gd name="adj" fmla="val 9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/>
          <p:cNvSpPr/>
          <p:nvPr/>
        </p:nvSpPr>
        <p:spPr>
          <a:xfrm>
            <a:off x="1475245" y="3959781"/>
            <a:ext cx="468087" cy="452383"/>
          </a:xfrm>
          <a:prstGeom prst="roundRect">
            <a:avLst>
              <a:gd name="adj" fmla="val 9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/>
          <p:cNvSpPr/>
          <p:nvPr/>
        </p:nvSpPr>
        <p:spPr>
          <a:xfrm>
            <a:off x="8592059" y="2108202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2"/>
                </a:solidFill>
                <a:ea typeface="Open Sans" pitchFamily="34" charset="0"/>
                <a:cs typeface="Open Sans" pitchFamily="34" charset="0"/>
              </a:rPr>
              <a:t>Company</a:t>
            </a:r>
            <a:endParaRPr lang="en-US" sz="1400" dirty="0">
              <a:solidFill>
                <a:schemeClr val="accent2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92059" y="32704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1"/>
                </a:solidFill>
                <a:ea typeface="Open Sans" pitchFamily="34" charset="0"/>
                <a:cs typeface="Open Sans" pitchFamily="34" charset="0"/>
              </a:rPr>
              <a:t>Customer</a:t>
            </a:r>
            <a:endParaRPr lang="en-US" sz="1400" dirty="0">
              <a:solidFill>
                <a:schemeClr val="accent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92059" y="42864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2"/>
                </a:solidFill>
                <a:ea typeface="Open Sans" pitchFamily="34" charset="0"/>
                <a:cs typeface="Open Sans" pitchFamily="34" charset="0"/>
              </a:rPr>
              <a:t>Brand</a:t>
            </a:r>
            <a:endParaRPr lang="en-US" sz="1400" dirty="0">
              <a:solidFill>
                <a:schemeClr val="accent2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92059" y="54040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1"/>
                </a:solidFill>
                <a:ea typeface="Open Sans" pitchFamily="34" charset="0"/>
                <a:cs typeface="Open Sans" pitchFamily="34" charset="0"/>
              </a:rPr>
              <a:t>Effort</a:t>
            </a:r>
            <a:endParaRPr lang="en-US" sz="1400" dirty="0">
              <a:solidFill>
                <a:schemeClr val="accent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63945" y="2108200"/>
            <a:ext cx="870457" cy="8412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7663945" y="3225800"/>
            <a:ext cx="870457" cy="8412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ounded Rectangle 20"/>
          <p:cNvSpPr/>
          <p:nvPr/>
        </p:nvSpPr>
        <p:spPr>
          <a:xfrm>
            <a:off x="7663945" y="4314944"/>
            <a:ext cx="870457" cy="8412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7663945" y="5432544"/>
            <a:ext cx="870457" cy="8412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31"/>
          <p:cNvGrpSpPr/>
          <p:nvPr/>
        </p:nvGrpSpPr>
        <p:grpSpPr>
          <a:xfrm>
            <a:off x="7926003" y="2215731"/>
            <a:ext cx="346340" cy="603757"/>
            <a:chOff x="5734050" y="3273426"/>
            <a:chExt cx="117475" cy="204788"/>
          </a:xfrm>
          <a:solidFill>
            <a:schemeClr val="bg1"/>
          </a:solidFill>
        </p:grpSpPr>
        <p:sp>
          <p:nvSpPr>
            <p:cNvPr id="33" name="Freeform 22"/>
            <p:cNvSpPr/>
            <p:nvPr/>
          </p:nvSpPr>
          <p:spPr bwMode="auto">
            <a:xfrm>
              <a:off x="5756275" y="3273426"/>
              <a:ext cx="95250" cy="204788"/>
            </a:xfrm>
            <a:custGeom>
              <a:avLst/>
              <a:gdLst>
                <a:gd name="T0" fmla="*/ 53 w 59"/>
                <a:gd name="T1" fmla="*/ 6 h 126"/>
                <a:gd name="T2" fmla="*/ 9 w 59"/>
                <a:gd name="T3" fmla="*/ 38 h 126"/>
                <a:gd name="T4" fmla="*/ 0 w 59"/>
                <a:gd name="T5" fmla="*/ 40 h 126"/>
                <a:gd name="T6" fmla="*/ 0 w 59"/>
                <a:gd name="T7" fmla="*/ 87 h 126"/>
                <a:gd name="T8" fmla="*/ 9 w 59"/>
                <a:gd name="T9" fmla="*/ 88 h 126"/>
                <a:gd name="T10" fmla="*/ 52 w 59"/>
                <a:gd name="T11" fmla="*/ 120 h 126"/>
                <a:gd name="T12" fmla="*/ 59 w 59"/>
                <a:gd name="T13" fmla="*/ 120 h 126"/>
                <a:gd name="T14" fmla="*/ 59 w 59"/>
                <a:gd name="T15" fmla="*/ 6 h 126"/>
                <a:gd name="T16" fmla="*/ 53 w 59"/>
                <a:gd name="T17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3" y="6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" y="88"/>
                    <a:pt x="9" y="88"/>
                    <a:pt x="9" y="88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9" y="126"/>
                    <a:pt x="59" y="120"/>
                  </a:cubicBezTo>
                  <a:cubicBezTo>
                    <a:pt x="59" y="113"/>
                    <a:pt x="59" y="12"/>
                    <a:pt x="59" y="6"/>
                  </a:cubicBezTo>
                  <a:cubicBezTo>
                    <a:pt x="59" y="0"/>
                    <a:pt x="53" y="6"/>
                    <a:pt x="5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5734050" y="3341688"/>
              <a:ext cx="11113" cy="69850"/>
            </a:xfrm>
            <a:custGeom>
              <a:avLst/>
              <a:gdLst>
                <a:gd name="T0" fmla="*/ 0 w 7"/>
                <a:gd name="T1" fmla="*/ 7 h 43"/>
                <a:gd name="T2" fmla="*/ 0 w 7"/>
                <a:gd name="T3" fmla="*/ 37 h 43"/>
                <a:gd name="T4" fmla="*/ 7 w 7"/>
                <a:gd name="T5" fmla="*/ 43 h 43"/>
                <a:gd name="T6" fmla="*/ 7 w 7"/>
                <a:gd name="T7" fmla="*/ 0 h 43"/>
                <a:gd name="T8" fmla="*/ 0 w 7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3">
                  <a:moveTo>
                    <a:pt x="0" y="7"/>
                  </a:moveTo>
                  <a:cubicBezTo>
                    <a:pt x="0" y="16"/>
                    <a:pt x="0" y="31"/>
                    <a:pt x="0" y="37"/>
                  </a:cubicBezTo>
                  <a:cubicBezTo>
                    <a:pt x="0" y="40"/>
                    <a:pt x="3" y="42"/>
                    <a:pt x="7" y="4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093" y="3382704"/>
            <a:ext cx="326155" cy="492424"/>
            <a:chOff x="549275" y="4406901"/>
            <a:chExt cx="161926" cy="244475"/>
          </a:xfrm>
          <a:solidFill>
            <a:schemeClr val="bg1"/>
          </a:solidFill>
        </p:grpSpPr>
        <p:sp>
          <p:nvSpPr>
            <p:cNvPr id="3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63"/>
            <p:cNvSpPr/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832130" y="4530321"/>
            <a:ext cx="599609" cy="457255"/>
            <a:chOff x="4914900" y="1812925"/>
            <a:chExt cx="441326" cy="336550"/>
          </a:xfrm>
          <a:solidFill>
            <a:schemeClr val="bg1"/>
          </a:solidFill>
        </p:grpSpPr>
        <p:sp>
          <p:nvSpPr>
            <p:cNvPr id="39" name="Freeform 5"/>
            <p:cNvSpPr/>
            <p:nvPr/>
          </p:nvSpPr>
          <p:spPr bwMode="auto">
            <a:xfrm>
              <a:off x="4914900" y="1849438"/>
              <a:ext cx="230188" cy="257175"/>
            </a:xfrm>
            <a:custGeom>
              <a:avLst/>
              <a:gdLst>
                <a:gd name="T0" fmla="*/ 18 w 145"/>
                <a:gd name="T1" fmla="*/ 143 h 162"/>
                <a:gd name="T2" fmla="*/ 18 w 145"/>
                <a:gd name="T3" fmla="*/ 21 h 162"/>
                <a:gd name="T4" fmla="*/ 124 w 145"/>
                <a:gd name="T5" fmla="*/ 21 h 162"/>
                <a:gd name="T6" fmla="*/ 145 w 145"/>
                <a:gd name="T7" fmla="*/ 0 h 162"/>
                <a:gd name="T8" fmla="*/ 0 w 145"/>
                <a:gd name="T9" fmla="*/ 0 h 162"/>
                <a:gd name="T10" fmla="*/ 0 w 145"/>
                <a:gd name="T11" fmla="*/ 162 h 162"/>
                <a:gd name="T12" fmla="*/ 68 w 145"/>
                <a:gd name="T13" fmla="*/ 162 h 162"/>
                <a:gd name="T14" fmla="*/ 77 w 145"/>
                <a:gd name="T15" fmla="*/ 143 h 162"/>
                <a:gd name="T16" fmla="*/ 18 w 145"/>
                <a:gd name="T17" fmla="*/ 14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62">
                  <a:moveTo>
                    <a:pt x="18" y="143"/>
                  </a:moveTo>
                  <a:lnTo>
                    <a:pt x="18" y="21"/>
                  </a:lnTo>
                  <a:lnTo>
                    <a:pt x="124" y="21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68" y="162"/>
                  </a:lnTo>
                  <a:lnTo>
                    <a:pt x="77" y="143"/>
                  </a:lnTo>
                  <a:lnTo>
                    <a:pt x="18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5065713" y="1849438"/>
              <a:ext cx="290513" cy="257175"/>
            </a:xfrm>
            <a:custGeom>
              <a:avLst/>
              <a:gdLst>
                <a:gd name="T0" fmla="*/ 76 w 88"/>
                <a:gd name="T1" fmla="*/ 18 h 78"/>
                <a:gd name="T2" fmla="*/ 76 w 88"/>
                <a:gd name="T3" fmla="*/ 0 h 78"/>
                <a:gd name="T4" fmla="*/ 40 w 88"/>
                <a:gd name="T5" fmla="*/ 0 h 78"/>
                <a:gd name="T6" fmla="*/ 37 w 88"/>
                <a:gd name="T7" fmla="*/ 10 h 78"/>
                <a:gd name="T8" fmla="*/ 67 w 88"/>
                <a:gd name="T9" fmla="*/ 10 h 78"/>
                <a:gd name="T10" fmla="*/ 67 w 88"/>
                <a:gd name="T11" fmla="*/ 69 h 78"/>
                <a:gd name="T12" fmla="*/ 10 w 88"/>
                <a:gd name="T13" fmla="*/ 69 h 78"/>
                <a:gd name="T14" fmla="*/ 0 w 88"/>
                <a:gd name="T15" fmla="*/ 78 h 78"/>
                <a:gd name="T16" fmla="*/ 76 w 88"/>
                <a:gd name="T17" fmla="*/ 78 h 78"/>
                <a:gd name="T18" fmla="*/ 76 w 88"/>
                <a:gd name="T19" fmla="*/ 60 h 78"/>
                <a:gd name="T20" fmla="*/ 88 w 88"/>
                <a:gd name="T21" fmla="*/ 54 h 78"/>
                <a:gd name="T22" fmla="*/ 88 w 88"/>
                <a:gd name="T23" fmla="*/ 26 h 78"/>
                <a:gd name="T24" fmla="*/ 76 w 88"/>
                <a:gd name="T25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8">
                  <a:moveTo>
                    <a:pt x="76" y="18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8" y="61"/>
                    <a:pt x="88" y="54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7"/>
                    <a:pt x="79" y="18"/>
                    <a:pt x="7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4970463" y="1905000"/>
              <a:ext cx="115888" cy="144463"/>
            </a:xfrm>
            <a:custGeom>
              <a:avLst/>
              <a:gdLst>
                <a:gd name="T0" fmla="*/ 0 w 73"/>
                <a:gd name="T1" fmla="*/ 0 h 91"/>
                <a:gd name="T2" fmla="*/ 0 w 73"/>
                <a:gd name="T3" fmla="*/ 91 h 91"/>
                <a:gd name="T4" fmla="*/ 0 w 73"/>
                <a:gd name="T5" fmla="*/ 91 h 91"/>
                <a:gd name="T6" fmla="*/ 48 w 73"/>
                <a:gd name="T7" fmla="*/ 91 h 91"/>
                <a:gd name="T8" fmla="*/ 60 w 73"/>
                <a:gd name="T9" fmla="*/ 60 h 91"/>
                <a:gd name="T10" fmla="*/ 19 w 73"/>
                <a:gd name="T11" fmla="*/ 60 h 91"/>
                <a:gd name="T12" fmla="*/ 73 w 73"/>
                <a:gd name="T13" fmla="*/ 0 h 91"/>
                <a:gd name="T14" fmla="*/ 0 w 73"/>
                <a:gd name="T15" fmla="*/ 0 h 91"/>
                <a:gd name="T16" fmla="*/ 0 w 73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91">
                  <a:moveTo>
                    <a:pt x="0" y="0"/>
                  </a:moveTo>
                  <a:lnTo>
                    <a:pt x="0" y="91"/>
                  </a:lnTo>
                  <a:lnTo>
                    <a:pt x="0" y="91"/>
                  </a:lnTo>
                  <a:lnTo>
                    <a:pt x="48" y="91"/>
                  </a:lnTo>
                  <a:lnTo>
                    <a:pt x="60" y="60"/>
                  </a:lnTo>
                  <a:lnTo>
                    <a:pt x="19" y="6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5126038" y="1905000"/>
              <a:ext cx="138113" cy="144463"/>
            </a:xfrm>
            <a:custGeom>
              <a:avLst/>
              <a:gdLst>
                <a:gd name="T0" fmla="*/ 66 w 87"/>
                <a:gd name="T1" fmla="*/ 21 h 91"/>
                <a:gd name="T2" fmla="*/ 0 w 87"/>
                <a:gd name="T3" fmla="*/ 91 h 91"/>
                <a:gd name="T4" fmla="*/ 87 w 87"/>
                <a:gd name="T5" fmla="*/ 91 h 91"/>
                <a:gd name="T6" fmla="*/ 87 w 87"/>
                <a:gd name="T7" fmla="*/ 0 h 91"/>
                <a:gd name="T8" fmla="*/ 31 w 87"/>
                <a:gd name="T9" fmla="*/ 0 h 91"/>
                <a:gd name="T10" fmla="*/ 24 w 87"/>
                <a:gd name="T11" fmla="*/ 21 h 91"/>
                <a:gd name="T12" fmla="*/ 66 w 87"/>
                <a:gd name="T13" fmla="*/ 2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1">
                  <a:moveTo>
                    <a:pt x="66" y="21"/>
                  </a:moveTo>
                  <a:lnTo>
                    <a:pt x="0" y="91"/>
                  </a:lnTo>
                  <a:lnTo>
                    <a:pt x="87" y="91"/>
                  </a:lnTo>
                  <a:lnTo>
                    <a:pt x="87" y="0"/>
                  </a:lnTo>
                  <a:lnTo>
                    <a:pt x="31" y="0"/>
                  </a:lnTo>
                  <a:lnTo>
                    <a:pt x="24" y="21"/>
                  </a:lnTo>
                  <a:lnTo>
                    <a:pt x="6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5019675" y="1812925"/>
              <a:ext cx="180975" cy="336550"/>
            </a:xfrm>
            <a:custGeom>
              <a:avLst/>
              <a:gdLst>
                <a:gd name="T0" fmla="*/ 79 w 114"/>
                <a:gd name="T1" fmla="*/ 87 h 212"/>
                <a:gd name="T2" fmla="*/ 112 w 114"/>
                <a:gd name="T3" fmla="*/ 0 h 212"/>
                <a:gd name="T4" fmla="*/ 8 w 114"/>
                <a:gd name="T5" fmla="*/ 110 h 212"/>
                <a:gd name="T6" fmla="*/ 44 w 114"/>
                <a:gd name="T7" fmla="*/ 110 h 212"/>
                <a:gd name="T8" fmla="*/ 0 w 114"/>
                <a:gd name="T9" fmla="*/ 212 h 212"/>
                <a:gd name="T10" fmla="*/ 114 w 114"/>
                <a:gd name="T11" fmla="*/ 85 h 212"/>
                <a:gd name="T12" fmla="*/ 79 w 114"/>
                <a:gd name="T13" fmla="*/ 8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2">
                  <a:moveTo>
                    <a:pt x="79" y="87"/>
                  </a:moveTo>
                  <a:lnTo>
                    <a:pt x="112" y="0"/>
                  </a:lnTo>
                  <a:lnTo>
                    <a:pt x="8" y="110"/>
                  </a:lnTo>
                  <a:lnTo>
                    <a:pt x="44" y="110"/>
                  </a:lnTo>
                  <a:lnTo>
                    <a:pt x="0" y="212"/>
                  </a:lnTo>
                  <a:lnTo>
                    <a:pt x="114" y="85"/>
                  </a:lnTo>
                  <a:lnTo>
                    <a:pt x="7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66486" y="5610668"/>
            <a:ext cx="499873" cy="496689"/>
            <a:chOff x="744538" y="3198813"/>
            <a:chExt cx="249237" cy="247650"/>
          </a:xfrm>
          <a:solidFill>
            <a:schemeClr val="bg1"/>
          </a:solidFill>
        </p:grpSpPr>
        <p:sp>
          <p:nvSpPr>
            <p:cNvPr id="45" name="Freeform 8"/>
            <p:cNvSpPr/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9"/>
            <p:cNvSpPr/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7" name="Freeform 10"/>
            <p:cNvSpPr/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8" name="Freeform 11"/>
            <p:cNvSpPr/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9" name="Freeform 59"/>
          <p:cNvSpPr>
            <a:spLocks noEditPoints="1"/>
          </p:cNvSpPr>
          <p:nvPr/>
        </p:nvSpPr>
        <p:spPr bwMode="auto">
          <a:xfrm>
            <a:off x="3605757" y="3853015"/>
            <a:ext cx="390577" cy="523796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52" name="直接连接符 51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4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49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/>
          <p:nvPr/>
        </p:nvSpPr>
        <p:spPr bwMode="auto">
          <a:xfrm>
            <a:off x="1016002" y="2311400"/>
            <a:ext cx="873575" cy="939800"/>
          </a:xfrm>
          <a:custGeom>
            <a:avLst/>
            <a:gdLst>
              <a:gd name="T0" fmla="*/ 0 w 379"/>
              <a:gd name="T1" fmla="*/ 194 h 314"/>
              <a:gd name="T2" fmla="*/ 379 w 379"/>
              <a:gd name="T3" fmla="*/ 0 h 314"/>
              <a:gd name="T4" fmla="*/ 379 w 379"/>
              <a:gd name="T5" fmla="*/ 314 h 314"/>
              <a:gd name="T6" fmla="*/ 0 w 379"/>
              <a:gd name="T7" fmla="*/ 314 h 314"/>
              <a:gd name="T8" fmla="*/ 0 w 379"/>
              <a:gd name="T9" fmla="*/ 194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314">
                <a:moveTo>
                  <a:pt x="0" y="194"/>
                </a:moveTo>
                <a:lnTo>
                  <a:pt x="379" y="0"/>
                </a:lnTo>
                <a:lnTo>
                  <a:pt x="379" y="314"/>
                </a:lnTo>
                <a:lnTo>
                  <a:pt x="0" y="314"/>
                </a:lnTo>
                <a:lnTo>
                  <a:pt x="0" y="1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016002" y="4191000"/>
            <a:ext cx="873575" cy="9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1016002" y="3251200"/>
            <a:ext cx="873575" cy="93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2" name="Freeform 12"/>
          <p:cNvSpPr/>
          <p:nvPr/>
        </p:nvSpPr>
        <p:spPr bwMode="auto">
          <a:xfrm>
            <a:off x="1016002" y="5130800"/>
            <a:ext cx="873575" cy="939800"/>
          </a:xfrm>
          <a:custGeom>
            <a:avLst/>
            <a:gdLst>
              <a:gd name="T0" fmla="*/ 0 w 379"/>
              <a:gd name="T1" fmla="*/ 120 h 314"/>
              <a:gd name="T2" fmla="*/ 379 w 379"/>
              <a:gd name="T3" fmla="*/ 314 h 314"/>
              <a:gd name="T4" fmla="*/ 379 w 379"/>
              <a:gd name="T5" fmla="*/ 0 h 314"/>
              <a:gd name="T6" fmla="*/ 0 w 379"/>
              <a:gd name="T7" fmla="*/ 0 h 314"/>
              <a:gd name="T8" fmla="*/ 0 w 379"/>
              <a:gd name="T9" fmla="*/ 12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314">
                <a:moveTo>
                  <a:pt x="0" y="120"/>
                </a:moveTo>
                <a:lnTo>
                  <a:pt x="379" y="314"/>
                </a:lnTo>
                <a:lnTo>
                  <a:pt x="379" y="0"/>
                </a:lnTo>
                <a:lnTo>
                  <a:pt x="0" y="0"/>
                </a:lnTo>
                <a:lnTo>
                  <a:pt x="0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8548117" y="2108202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2"/>
                </a:solidFill>
                <a:ea typeface="Open Sans" pitchFamily="34" charset="0"/>
                <a:cs typeface="Open Sans" pitchFamily="34" charset="0"/>
              </a:rPr>
              <a:t>Stalking</a:t>
            </a:r>
            <a:endParaRPr lang="en-US" sz="1400" dirty="0">
              <a:solidFill>
                <a:schemeClr val="accent2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48117" y="32704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1"/>
                </a:solidFill>
                <a:ea typeface="Open Sans" pitchFamily="34" charset="0"/>
                <a:cs typeface="Open Sans" pitchFamily="34" charset="0"/>
              </a:rPr>
              <a:t>Silver</a:t>
            </a:r>
            <a:endParaRPr lang="en-US" sz="1400" dirty="0">
              <a:solidFill>
                <a:schemeClr val="accent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548117" y="42864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2"/>
                </a:solidFill>
                <a:ea typeface="Open Sans" pitchFamily="34" charset="0"/>
                <a:cs typeface="Open Sans" pitchFamily="34" charset="0"/>
              </a:rPr>
              <a:t>Medal</a:t>
            </a:r>
            <a:endParaRPr lang="en-US" sz="1400" dirty="0">
              <a:solidFill>
                <a:schemeClr val="accent2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48117" y="5404090"/>
            <a:ext cx="2990343" cy="810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5" b="1" dirty="0">
                <a:solidFill>
                  <a:schemeClr val="accent1"/>
                </a:solidFill>
                <a:ea typeface="Open Sans" pitchFamily="34" charset="0"/>
                <a:cs typeface="Open Sans" pitchFamily="34" charset="0"/>
              </a:rPr>
              <a:t>Bias </a:t>
            </a:r>
            <a:endParaRPr lang="en-US" sz="1400" dirty="0">
              <a:solidFill>
                <a:schemeClr val="accent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20002" y="2108200"/>
            <a:ext cx="870457" cy="8412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ounded Rectangle 28"/>
          <p:cNvSpPr/>
          <p:nvPr/>
        </p:nvSpPr>
        <p:spPr>
          <a:xfrm>
            <a:off x="7620002" y="3225800"/>
            <a:ext cx="870457" cy="8412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ounded Rectangle 29"/>
          <p:cNvSpPr/>
          <p:nvPr/>
        </p:nvSpPr>
        <p:spPr>
          <a:xfrm>
            <a:off x="7620002" y="4314944"/>
            <a:ext cx="870457" cy="8412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ounded Rectangle 30"/>
          <p:cNvSpPr/>
          <p:nvPr/>
        </p:nvSpPr>
        <p:spPr>
          <a:xfrm>
            <a:off x="7620002" y="5432544"/>
            <a:ext cx="870457" cy="8412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Rectangle 46"/>
          <p:cNvSpPr/>
          <p:nvPr/>
        </p:nvSpPr>
        <p:spPr>
          <a:xfrm>
            <a:off x="1889576" y="2311400"/>
            <a:ext cx="4257229" cy="9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itchFamily="34" charset="0"/>
                <a:ea typeface="Open Sans" pitchFamily="34" charset="0"/>
                <a:cs typeface="Open Sans" pitchFamily="34" charset="0"/>
              </a:rPr>
              <a:t>Reimburse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889576" y="3251200"/>
            <a:ext cx="4257229" cy="93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itchFamily="34" charset="0"/>
                <a:ea typeface="Open Sans" pitchFamily="34" charset="0"/>
                <a:cs typeface="Open Sans" pitchFamily="34" charset="0"/>
              </a:rPr>
              <a:t>Insurance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89576" y="4191000"/>
            <a:ext cx="4257229" cy="9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itchFamily="34" charset="0"/>
                <a:ea typeface="Open Sans" pitchFamily="34" charset="0"/>
                <a:cs typeface="Open Sans" pitchFamily="34" charset="0"/>
              </a:rPr>
              <a:t>Event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89576" y="5130800"/>
            <a:ext cx="4257229" cy="93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itchFamily="34" charset="0"/>
                <a:ea typeface="Open Sans" pitchFamily="34" charset="0"/>
                <a:cs typeface="Open Sans" pitchFamily="34" charset="0"/>
              </a:rPr>
              <a:t>La Benia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765807" y="3358990"/>
            <a:ext cx="578845" cy="574881"/>
            <a:chOff x="1979613" y="3067051"/>
            <a:chExt cx="231775" cy="230188"/>
          </a:xfrm>
          <a:solidFill>
            <a:schemeClr val="bg1"/>
          </a:solidFill>
        </p:grpSpPr>
        <p:sp>
          <p:nvSpPr>
            <p:cNvPr id="67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8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9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6652" y="4505770"/>
            <a:ext cx="477152" cy="459609"/>
            <a:chOff x="4616450" y="1549401"/>
            <a:chExt cx="215900" cy="207963"/>
          </a:xfrm>
          <a:solidFill>
            <a:schemeClr val="bg1"/>
          </a:solidFill>
        </p:grpSpPr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4616450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747564" y="2318226"/>
            <a:ext cx="615328" cy="421207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737014" y="5617458"/>
            <a:ext cx="636433" cy="471433"/>
            <a:chOff x="4598988" y="3619501"/>
            <a:chExt cx="214313" cy="158750"/>
          </a:xfrm>
          <a:solidFill>
            <a:schemeClr val="bg1"/>
          </a:solidFill>
        </p:grpSpPr>
        <p:sp>
          <p:nvSpPr>
            <p:cNvPr id="77" name="Freeform 24"/>
            <p:cNvSpPr/>
            <p:nvPr/>
          </p:nvSpPr>
          <p:spPr bwMode="auto">
            <a:xfrm>
              <a:off x="4675188" y="3729038"/>
              <a:ext cx="61913" cy="49213"/>
            </a:xfrm>
            <a:custGeom>
              <a:avLst/>
              <a:gdLst>
                <a:gd name="T0" fmla="*/ 36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8" name="Freeform 25"/>
            <p:cNvSpPr/>
            <p:nvPr/>
          </p:nvSpPr>
          <p:spPr bwMode="auto">
            <a:xfrm>
              <a:off x="4633913" y="3675063"/>
              <a:ext cx="142875" cy="63500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9" name="Freeform 26"/>
            <p:cNvSpPr/>
            <p:nvPr/>
          </p:nvSpPr>
          <p:spPr bwMode="auto">
            <a:xfrm>
              <a:off x="4598988" y="3619501"/>
              <a:ext cx="214313" cy="82550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3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5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36" name="直接连接符 35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4350" y="476250"/>
            <a:ext cx="11163300" cy="59055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9450" y="3403513"/>
            <a:ext cx="4256550" cy="183583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0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0118" y="711027"/>
            <a:ext cx="800219" cy="551197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rPr>
              <a:t>点击输入标题文字</a:t>
            </a: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 rot="16200000">
            <a:off x="6921058" y="4158533"/>
            <a:ext cx="2400657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cap="all" dirty="0">
                <a:solidFill>
                  <a:schemeClr val="bg1"/>
                </a:solidFill>
                <a:latin typeface="腾祥孔淼卡通简" panose="01010104010101010101" pitchFamily="2" charset="-122"/>
                <a:ea typeface="腾祥孔淼卡通简" panose="01010104010101010101" pitchFamily="2" charset="-122"/>
                <a:cs typeface="Arial" panose="020B0604020202020204" pitchFamily="34" charset="0"/>
              </a:rPr>
              <a:t>第一章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8900" y="1866900"/>
            <a:ext cx="0" cy="4170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471"/>
          <p:cNvSpPr/>
          <p:nvPr/>
        </p:nvSpPr>
        <p:spPr bwMode="auto">
          <a:xfrm rot="1215897">
            <a:off x="2381742" y="4451448"/>
            <a:ext cx="1505087" cy="1185333"/>
          </a:xfrm>
          <a:custGeom>
            <a:avLst/>
            <a:gdLst>
              <a:gd name="T0" fmla="*/ 100174740 w 1112"/>
              <a:gd name="T1" fmla="*/ 1008482511 h 864"/>
              <a:gd name="T2" fmla="*/ 0 w 1112"/>
              <a:gd name="T3" fmla="*/ 873084763 h 864"/>
              <a:gd name="T4" fmla="*/ 1197442121 w 1112"/>
              <a:gd name="T5" fmla="*/ 0 h 864"/>
              <a:gd name="T6" fmla="*/ 1295287761 w 1112"/>
              <a:gd name="T7" fmla="*/ 136565675 h 864"/>
              <a:gd name="T8" fmla="*/ 100174740 w 1112"/>
              <a:gd name="T9" fmla="*/ 1008482511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2"/>
              <a:gd name="T16" fmla="*/ 0 h 864"/>
              <a:gd name="T17" fmla="*/ 1112 w 111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2" h="864">
                <a:moveTo>
                  <a:pt x="86" y="864"/>
                </a:moveTo>
                <a:lnTo>
                  <a:pt x="0" y="748"/>
                </a:lnTo>
                <a:lnTo>
                  <a:pt x="1028" y="0"/>
                </a:lnTo>
                <a:lnTo>
                  <a:pt x="1112" y="117"/>
                </a:lnTo>
                <a:lnTo>
                  <a:pt x="86" y="86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15133" tIns="57567" rIns="115133" bIns="57567"/>
          <a:lstStyle/>
          <a:p>
            <a:pPr>
              <a:defRPr/>
            </a:pPr>
            <a:endParaRPr lang="zh-CN" altLang="zh-CN" sz="2400" kern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08456" y="1316766"/>
            <a:ext cx="8696057" cy="4775604"/>
            <a:chOff x="1497187" y="785788"/>
            <a:chExt cx="6934200" cy="3760788"/>
          </a:xfrm>
        </p:grpSpPr>
        <p:grpSp>
          <p:nvGrpSpPr>
            <p:cNvPr id="5" name="Group 193"/>
            <p:cNvGrpSpPr/>
            <p:nvPr/>
          </p:nvGrpSpPr>
          <p:grpSpPr bwMode="auto">
            <a:xfrm>
              <a:off x="2900537" y="1047726"/>
              <a:ext cx="4716462" cy="3221037"/>
              <a:chOff x="1655" y="1509"/>
              <a:chExt cx="2971" cy="2029"/>
            </a:xfrm>
          </p:grpSpPr>
          <p:sp>
            <p:nvSpPr>
              <p:cNvPr id="216" name="Line 41"/>
              <p:cNvSpPr>
                <a:spLocks noChangeShapeType="1"/>
              </p:cNvSpPr>
              <p:nvPr/>
            </p:nvSpPr>
            <p:spPr bwMode="auto">
              <a:xfrm flipV="1">
                <a:off x="1655" y="3504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Line 42"/>
              <p:cNvSpPr>
                <a:spLocks noChangeShapeType="1"/>
              </p:cNvSpPr>
              <p:nvPr/>
            </p:nvSpPr>
            <p:spPr bwMode="auto">
              <a:xfrm flipV="1">
                <a:off x="1655" y="343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Line 43"/>
              <p:cNvSpPr>
                <a:spLocks noChangeShapeType="1"/>
              </p:cNvSpPr>
              <p:nvPr/>
            </p:nvSpPr>
            <p:spPr bwMode="auto">
              <a:xfrm flipV="1">
                <a:off x="1655" y="336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Line 44"/>
              <p:cNvSpPr>
                <a:spLocks noChangeShapeType="1"/>
              </p:cNvSpPr>
              <p:nvPr/>
            </p:nvSpPr>
            <p:spPr bwMode="auto">
              <a:xfrm flipV="1">
                <a:off x="1655" y="329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Line 45"/>
              <p:cNvSpPr>
                <a:spLocks noChangeShapeType="1"/>
              </p:cNvSpPr>
              <p:nvPr/>
            </p:nvSpPr>
            <p:spPr bwMode="auto">
              <a:xfrm flipV="1">
                <a:off x="1655" y="322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Line 46"/>
              <p:cNvSpPr>
                <a:spLocks noChangeShapeType="1"/>
              </p:cNvSpPr>
              <p:nvPr/>
            </p:nvSpPr>
            <p:spPr bwMode="auto">
              <a:xfrm flipV="1">
                <a:off x="1655" y="3160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Line 47"/>
              <p:cNvSpPr>
                <a:spLocks noChangeShapeType="1"/>
              </p:cNvSpPr>
              <p:nvPr/>
            </p:nvSpPr>
            <p:spPr bwMode="auto">
              <a:xfrm flipV="1">
                <a:off x="1655" y="309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Line 48"/>
              <p:cNvSpPr>
                <a:spLocks noChangeShapeType="1"/>
              </p:cNvSpPr>
              <p:nvPr/>
            </p:nvSpPr>
            <p:spPr bwMode="auto">
              <a:xfrm flipV="1">
                <a:off x="1655" y="302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Line 49"/>
              <p:cNvSpPr>
                <a:spLocks noChangeShapeType="1"/>
              </p:cNvSpPr>
              <p:nvPr/>
            </p:nvSpPr>
            <p:spPr bwMode="auto">
              <a:xfrm flipV="1">
                <a:off x="1655" y="295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Line 50"/>
              <p:cNvSpPr>
                <a:spLocks noChangeShapeType="1"/>
              </p:cNvSpPr>
              <p:nvPr/>
            </p:nvSpPr>
            <p:spPr bwMode="auto">
              <a:xfrm flipV="1">
                <a:off x="1655" y="288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Line 51"/>
              <p:cNvSpPr>
                <a:spLocks noChangeShapeType="1"/>
              </p:cNvSpPr>
              <p:nvPr/>
            </p:nvSpPr>
            <p:spPr bwMode="auto">
              <a:xfrm flipV="1">
                <a:off x="1655" y="281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Line 52"/>
              <p:cNvSpPr>
                <a:spLocks noChangeShapeType="1"/>
              </p:cNvSpPr>
              <p:nvPr/>
            </p:nvSpPr>
            <p:spPr bwMode="auto">
              <a:xfrm flipV="1">
                <a:off x="1655" y="274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Line 53"/>
              <p:cNvSpPr>
                <a:spLocks noChangeShapeType="1"/>
              </p:cNvSpPr>
              <p:nvPr/>
            </p:nvSpPr>
            <p:spPr bwMode="auto">
              <a:xfrm flipV="1">
                <a:off x="1655" y="267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Line 54"/>
              <p:cNvSpPr>
                <a:spLocks noChangeShapeType="1"/>
              </p:cNvSpPr>
              <p:nvPr/>
            </p:nvSpPr>
            <p:spPr bwMode="auto">
              <a:xfrm flipV="1">
                <a:off x="1655" y="2610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Line 55"/>
              <p:cNvSpPr>
                <a:spLocks noChangeShapeType="1"/>
              </p:cNvSpPr>
              <p:nvPr/>
            </p:nvSpPr>
            <p:spPr bwMode="auto">
              <a:xfrm flipV="1">
                <a:off x="1655" y="254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Line 56"/>
              <p:cNvSpPr>
                <a:spLocks noChangeShapeType="1"/>
              </p:cNvSpPr>
              <p:nvPr/>
            </p:nvSpPr>
            <p:spPr bwMode="auto">
              <a:xfrm flipV="1">
                <a:off x="1655" y="247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Line 57"/>
              <p:cNvSpPr>
                <a:spLocks noChangeShapeType="1"/>
              </p:cNvSpPr>
              <p:nvPr/>
            </p:nvSpPr>
            <p:spPr bwMode="auto">
              <a:xfrm flipV="1">
                <a:off x="1655" y="2403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Line 58"/>
              <p:cNvSpPr>
                <a:spLocks noChangeShapeType="1"/>
              </p:cNvSpPr>
              <p:nvPr/>
            </p:nvSpPr>
            <p:spPr bwMode="auto">
              <a:xfrm flipV="1">
                <a:off x="1655" y="233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Line 59"/>
              <p:cNvSpPr>
                <a:spLocks noChangeShapeType="1"/>
              </p:cNvSpPr>
              <p:nvPr/>
            </p:nvSpPr>
            <p:spPr bwMode="auto">
              <a:xfrm flipV="1">
                <a:off x="1655" y="226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Line 60"/>
              <p:cNvSpPr>
                <a:spLocks noChangeShapeType="1"/>
              </p:cNvSpPr>
              <p:nvPr/>
            </p:nvSpPr>
            <p:spPr bwMode="auto">
              <a:xfrm flipV="1">
                <a:off x="1655" y="2196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Line 61"/>
              <p:cNvSpPr>
                <a:spLocks noChangeShapeType="1"/>
              </p:cNvSpPr>
              <p:nvPr/>
            </p:nvSpPr>
            <p:spPr bwMode="auto">
              <a:xfrm flipV="1">
                <a:off x="1655" y="212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Line 62"/>
              <p:cNvSpPr>
                <a:spLocks noChangeShapeType="1"/>
              </p:cNvSpPr>
              <p:nvPr/>
            </p:nvSpPr>
            <p:spPr bwMode="auto">
              <a:xfrm flipV="1">
                <a:off x="1655" y="2059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Line 63"/>
              <p:cNvSpPr>
                <a:spLocks noChangeShapeType="1"/>
              </p:cNvSpPr>
              <p:nvPr/>
            </p:nvSpPr>
            <p:spPr bwMode="auto">
              <a:xfrm flipV="1">
                <a:off x="1655" y="199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Line 64"/>
              <p:cNvSpPr>
                <a:spLocks noChangeShapeType="1"/>
              </p:cNvSpPr>
              <p:nvPr/>
            </p:nvSpPr>
            <p:spPr bwMode="auto">
              <a:xfrm flipV="1">
                <a:off x="1655" y="192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Line 65"/>
              <p:cNvSpPr>
                <a:spLocks noChangeShapeType="1"/>
              </p:cNvSpPr>
              <p:nvPr/>
            </p:nvSpPr>
            <p:spPr bwMode="auto">
              <a:xfrm flipV="1">
                <a:off x="1655" y="185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Line 66"/>
              <p:cNvSpPr>
                <a:spLocks noChangeShapeType="1"/>
              </p:cNvSpPr>
              <p:nvPr/>
            </p:nvSpPr>
            <p:spPr bwMode="auto">
              <a:xfrm flipV="1">
                <a:off x="1655" y="178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Line 67"/>
              <p:cNvSpPr>
                <a:spLocks noChangeShapeType="1"/>
              </p:cNvSpPr>
              <p:nvPr/>
            </p:nvSpPr>
            <p:spPr bwMode="auto">
              <a:xfrm flipV="1">
                <a:off x="1655" y="171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Line 68"/>
              <p:cNvSpPr>
                <a:spLocks noChangeShapeType="1"/>
              </p:cNvSpPr>
              <p:nvPr/>
            </p:nvSpPr>
            <p:spPr bwMode="auto">
              <a:xfrm flipV="1">
                <a:off x="1655" y="164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Line 69"/>
              <p:cNvSpPr>
                <a:spLocks noChangeShapeType="1"/>
              </p:cNvSpPr>
              <p:nvPr/>
            </p:nvSpPr>
            <p:spPr bwMode="auto">
              <a:xfrm flipV="1">
                <a:off x="1655" y="157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Line 70"/>
              <p:cNvSpPr>
                <a:spLocks noChangeShapeType="1"/>
              </p:cNvSpPr>
              <p:nvPr/>
            </p:nvSpPr>
            <p:spPr bwMode="auto">
              <a:xfrm flipV="1">
                <a:off x="1655" y="150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Line 71"/>
              <p:cNvSpPr>
                <a:spLocks noChangeShapeType="1"/>
              </p:cNvSpPr>
              <p:nvPr/>
            </p:nvSpPr>
            <p:spPr bwMode="auto">
              <a:xfrm flipV="1">
                <a:off x="2399" y="3504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Line 72"/>
              <p:cNvSpPr>
                <a:spLocks noChangeShapeType="1"/>
              </p:cNvSpPr>
              <p:nvPr/>
            </p:nvSpPr>
            <p:spPr bwMode="auto">
              <a:xfrm flipV="1">
                <a:off x="2399" y="343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Line 73"/>
              <p:cNvSpPr>
                <a:spLocks noChangeShapeType="1"/>
              </p:cNvSpPr>
              <p:nvPr/>
            </p:nvSpPr>
            <p:spPr bwMode="auto">
              <a:xfrm flipV="1">
                <a:off x="2399" y="336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Line 74"/>
              <p:cNvSpPr>
                <a:spLocks noChangeShapeType="1"/>
              </p:cNvSpPr>
              <p:nvPr/>
            </p:nvSpPr>
            <p:spPr bwMode="auto">
              <a:xfrm flipV="1">
                <a:off x="2399" y="329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Line 75"/>
              <p:cNvSpPr>
                <a:spLocks noChangeShapeType="1"/>
              </p:cNvSpPr>
              <p:nvPr/>
            </p:nvSpPr>
            <p:spPr bwMode="auto">
              <a:xfrm flipV="1">
                <a:off x="2399" y="322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Line 76"/>
              <p:cNvSpPr>
                <a:spLocks noChangeShapeType="1"/>
              </p:cNvSpPr>
              <p:nvPr/>
            </p:nvSpPr>
            <p:spPr bwMode="auto">
              <a:xfrm flipV="1">
                <a:off x="2399" y="3160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Line 77"/>
              <p:cNvSpPr>
                <a:spLocks noChangeShapeType="1"/>
              </p:cNvSpPr>
              <p:nvPr/>
            </p:nvSpPr>
            <p:spPr bwMode="auto">
              <a:xfrm flipV="1">
                <a:off x="2399" y="309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Line 78"/>
              <p:cNvSpPr>
                <a:spLocks noChangeShapeType="1"/>
              </p:cNvSpPr>
              <p:nvPr/>
            </p:nvSpPr>
            <p:spPr bwMode="auto">
              <a:xfrm flipV="1">
                <a:off x="2399" y="302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Line 79"/>
              <p:cNvSpPr>
                <a:spLocks noChangeShapeType="1"/>
              </p:cNvSpPr>
              <p:nvPr/>
            </p:nvSpPr>
            <p:spPr bwMode="auto">
              <a:xfrm flipV="1">
                <a:off x="2399" y="295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Line 80"/>
              <p:cNvSpPr>
                <a:spLocks noChangeShapeType="1"/>
              </p:cNvSpPr>
              <p:nvPr/>
            </p:nvSpPr>
            <p:spPr bwMode="auto">
              <a:xfrm flipV="1">
                <a:off x="2399" y="288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Line 81"/>
              <p:cNvSpPr>
                <a:spLocks noChangeShapeType="1"/>
              </p:cNvSpPr>
              <p:nvPr/>
            </p:nvSpPr>
            <p:spPr bwMode="auto">
              <a:xfrm flipV="1">
                <a:off x="2399" y="281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Line 82"/>
              <p:cNvSpPr>
                <a:spLocks noChangeShapeType="1"/>
              </p:cNvSpPr>
              <p:nvPr/>
            </p:nvSpPr>
            <p:spPr bwMode="auto">
              <a:xfrm flipV="1">
                <a:off x="2399" y="274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Line 83"/>
              <p:cNvSpPr>
                <a:spLocks noChangeShapeType="1"/>
              </p:cNvSpPr>
              <p:nvPr/>
            </p:nvSpPr>
            <p:spPr bwMode="auto">
              <a:xfrm flipV="1">
                <a:off x="2399" y="267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Line 84"/>
              <p:cNvSpPr>
                <a:spLocks noChangeShapeType="1"/>
              </p:cNvSpPr>
              <p:nvPr/>
            </p:nvSpPr>
            <p:spPr bwMode="auto">
              <a:xfrm flipV="1">
                <a:off x="2399" y="2610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Line 85"/>
              <p:cNvSpPr>
                <a:spLocks noChangeShapeType="1"/>
              </p:cNvSpPr>
              <p:nvPr/>
            </p:nvSpPr>
            <p:spPr bwMode="auto">
              <a:xfrm flipV="1">
                <a:off x="2399" y="254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Line 86"/>
              <p:cNvSpPr>
                <a:spLocks noChangeShapeType="1"/>
              </p:cNvSpPr>
              <p:nvPr/>
            </p:nvSpPr>
            <p:spPr bwMode="auto">
              <a:xfrm flipV="1">
                <a:off x="2399" y="247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Line 87"/>
              <p:cNvSpPr>
                <a:spLocks noChangeShapeType="1"/>
              </p:cNvSpPr>
              <p:nvPr/>
            </p:nvSpPr>
            <p:spPr bwMode="auto">
              <a:xfrm flipV="1">
                <a:off x="2399" y="2403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Line 88"/>
              <p:cNvSpPr>
                <a:spLocks noChangeShapeType="1"/>
              </p:cNvSpPr>
              <p:nvPr/>
            </p:nvSpPr>
            <p:spPr bwMode="auto">
              <a:xfrm flipV="1">
                <a:off x="2399" y="233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Line 89"/>
              <p:cNvSpPr>
                <a:spLocks noChangeShapeType="1"/>
              </p:cNvSpPr>
              <p:nvPr/>
            </p:nvSpPr>
            <p:spPr bwMode="auto">
              <a:xfrm flipV="1">
                <a:off x="2399" y="226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Line 90"/>
              <p:cNvSpPr>
                <a:spLocks noChangeShapeType="1"/>
              </p:cNvSpPr>
              <p:nvPr/>
            </p:nvSpPr>
            <p:spPr bwMode="auto">
              <a:xfrm flipV="1">
                <a:off x="2399" y="2196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Line 91"/>
              <p:cNvSpPr>
                <a:spLocks noChangeShapeType="1"/>
              </p:cNvSpPr>
              <p:nvPr/>
            </p:nvSpPr>
            <p:spPr bwMode="auto">
              <a:xfrm flipV="1">
                <a:off x="2399" y="212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Line 92"/>
              <p:cNvSpPr>
                <a:spLocks noChangeShapeType="1"/>
              </p:cNvSpPr>
              <p:nvPr/>
            </p:nvSpPr>
            <p:spPr bwMode="auto">
              <a:xfrm flipV="1">
                <a:off x="2399" y="2059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Line 93"/>
              <p:cNvSpPr>
                <a:spLocks noChangeShapeType="1"/>
              </p:cNvSpPr>
              <p:nvPr/>
            </p:nvSpPr>
            <p:spPr bwMode="auto">
              <a:xfrm flipV="1">
                <a:off x="2399" y="199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Line 94"/>
              <p:cNvSpPr>
                <a:spLocks noChangeShapeType="1"/>
              </p:cNvSpPr>
              <p:nvPr/>
            </p:nvSpPr>
            <p:spPr bwMode="auto">
              <a:xfrm flipV="1">
                <a:off x="2399" y="192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Line 95"/>
              <p:cNvSpPr>
                <a:spLocks noChangeShapeType="1"/>
              </p:cNvSpPr>
              <p:nvPr/>
            </p:nvSpPr>
            <p:spPr bwMode="auto">
              <a:xfrm flipV="1">
                <a:off x="2399" y="185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Line 96"/>
              <p:cNvSpPr>
                <a:spLocks noChangeShapeType="1"/>
              </p:cNvSpPr>
              <p:nvPr/>
            </p:nvSpPr>
            <p:spPr bwMode="auto">
              <a:xfrm flipV="1">
                <a:off x="2399" y="178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Line 97"/>
              <p:cNvSpPr>
                <a:spLocks noChangeShapeType="1"/>
              </p:cNvSpPr>
              <p:nvPr/>
            </p:nvSpPr>
            <p:spPr bwMode="auto">
              <a:xfrm flipV="1">
                <a:off x="2399" y="171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Line 98"/>
              <p:cNvSpPr>
                <a:spLocks noChangeShapeType="1"/>
              </p:cNvSpPr>
              <p:nvPr/>
            </p:nvSpPr>
            <p:spPr bwMode="auto">
              <a:xfrm flipV="1">
                <a:off x="2399" y="164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Line 99"/>
              <p:cNvSpPr>
                <a:spLocks noChangeShapeType="1"/>
              </p:cNvSpPr>
              <p:nvPr/>
            </p:nvSpPr>
            <p:spPr bwMode="auto">
              <a:xfrm flipV="1">
                <a:off x="2399" y="157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Line 100"/>
              <p:cNvSpPr>
                <a:spLocks noChangeShapeType="1"/>
              </p:cNvSpPr>
              <p:nvPr/>
            </p:nvSpPr>
            <p:spPr bwMode="auto">
              <a:xfrm flipV="1">
                <a:off x="2399" y="150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Line 101"/>
              <p:cNvSpPr>
                <a:spLocks noChangeShapeType="1"/>
              </p:cNvSpPr>
              <p:nvPr/>
            </p:nvSpPr>
            <p:spPr bwMode="auto">
              <a:xfrm flipV="1">
                <a:off x="3137" y="3504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Line 102"/>
              <p:cNvSpPr>
                <a:spLocks noChangeShapeType="1"/>
              </p:cNvSpPr>
              <p:nvPr/>
            </p:nvSpPr>
            <p:spPr bwMode="auto">
              <a:xfrm flipV="1">
                <a:off x="3137" y="343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Line 103"/>
              <p:cNvSpPr>
                <a:spLocks noChangeShapeType="1"/>
              </p:cNvSpPr>
              <p:nvPr/>
            </p:nvSpPr>
            <p:spPr bwMode="auto">
              <a:xfrm flipV="1">
                <a:off x="3137" y="336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Line 104"/>
              <p:cNvSpPr>
                <a:spLocks noChangeShapeType="1"/>
              </p:cNvSpPr>
              <p:nvPr/>
            </p:nvSpPr>
            <p:spPr bwMode="auto">
              <a:xfrm flipV="1">
                <a:off x="3137" y="329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Line 105"/>
              <p:cNvSpPr>
                <a:spLocks noChangeShapeType="1"/>
              </p:cNvSpPr>
              <p:nvPr/>
            </p:nvSpPr>
            <p:spPr bwMode="auto">
              <a:xfrm flipV="1">
                <a:off x="3137" y="322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Line 106"/>
              <p:cNvSpPr>
                <a:spLocks noChangeShapeType="1"/>
              </p:cNvSpPr>
              <p:nvPr/>
            </p:nvSpPr>
            <p:spPr bwMode="auto">
              <a:xfrm flipV="1">
                <a:off x="3137" y="3160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Line 107"/>
              <p:cNvSpPr>
                <a:spLocks noChangeShapeType="1"/>
              </p:cNvSpPr>
              <p:nvPr/>
            </p:nvSpPr>
            <p:spPr bwMode="auto">
              <a:xfrm flipV="1">
                <a:off x="3137" y="309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Line 108"/>
              <p:cNvSpPr>
                <a:spLocks noChangeShapeType="1"/>
              </p:cNvSpPr>
              <p:nvPr/>
            </p:nvSpPr>
            <p:spPr bwMode="auto">
              <a:xfrm flipV="1">
                <a:off x="3137" y="302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Line 109"/>
              <p:cNvSpPr>
                <a:spLocks noChangeShapeType="1"/>
              </p:cNvSpPr>
              <p:nvPr/>
            </p:nvSpPr>
            <p:spPr bwMode="auto">
              <a:xfrm flipV="1">
                <a:off x="3137" y="295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Line 110"/>
              <p:cNvSpPr>
                <a:spLocks noChangeShapeType="1"/>
              </p:cNvSpPr>
              <p:nvPr/>
            </p:nvSpPr>
            <p:spPr bwMode="auto">
              <a:xfrm flipV="1">
                <a:off x="3137" y="288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Line 111"/>
              <p:cNvSpPr>
                <a:spLocks noChangeShapeType="1"/>
              </p:cNvSpPr>
              <p:nvPr/>
            </p:nvSpPr>
            <p:spPr bwMode="auto">
              <a:xfrm flipV="1">
                <a:off x="3137" y="281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Line 112"/>
              <p:cNvSpPr>
                <a:spLocks noChangeShapeType="1"/>
              </p:cNvSpPr>
              <p:nvPr/>
            </p:nvSpPr>
            <p:spPr bwMode="auto">
              <a:xfrm flipV="1">
                <a:off x="3137" y="274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Line 113"/>
              <p:cNvSpPr>
                <a:spLocks noChangeShapeType="1"/>
              </p:cNvSpPr>
              <p:nvPr/>
            </p:nvSpPr>
            <p:spPr bwMode="auto">
              <a:xfrm flipV="1">
                <a:off x="3137" y="267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Line 114"/>
              <p:cNvSpPr>
                <a:spLocks noChangeShapeType="1"/>
              </p:cNvSpPr>
              <p:nvPr/>
            </p:nvSpPr>
            <p:spPr bwMode="auto">
              <a:xfrm flipV="1">
                <a:off x="3137" y="2610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Line 115"/>
              <p:cNvSpPr>
                <a:spLocks noChangeShapeType="1"/>
              </p:cNvSpPr>
              <p:nvPr/>
            </p:nvSpPr>
            <p:spPr bwMode="auto">
              <a:xfrm flipV="1">
                <a:off x="3137" y="254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Line 116"/>
              <p:cNvSpPr>
                <a:spLocks noChangeShapeType="1"/>
              </p:cNvSpPr>
              <p:nvPr/>
            </p:nvSpPr>
            <p:spPr bwMode="auto">
              <a:xfrm flipV="1">
                <a:off x="3137" y="247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Line 117"/>
              <p:cNvSpPr>
                <a:spLocks noChangeShapeType="1"/>
              </p:cNvSpPr>
              <p:nvPr/>
            </p:nvSpPr>
            <p:spPr bwMode="auto">
              <a:xfrm flipV="1">
                <a:off x="3137" y="2403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Line 118"/>
              <p:cNvSpPr>
                <a:spLocks noChangeShapeType="1"/>
              </p:cNvSpPr>
              <p:nvPr/>
            </p:nvSpPr>
            <p:spPr bwMode="auto">
              <a:xfrm flipV="1">
                <a:off x="3137" y="233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Line 119"/>
              <p:cNvSpPr>
                <a:spLocks noChangeShapeType="1"/>
              </p:cNvSpPr>
              <p:nvPr/>
            </p:nvSpPr>
            <p:spPr bwMode="auto">
              <a:xfrm flipV="1">
                <a:off x="3137" y="226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Line 120"/>
              <p:cNvSpPr>
                <a:spLocks noChangeShapeType="1"/>
              </p:cNvSpPr>
              <p:nvPr/>
            </p:nvSpPr>
            <p:spPr bwMode="auto">
              <a:xfrm flipV="1">
                <a:off x="3137" y="2196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Line 121"/>
              <p:cNvSpPr>
                <a:spLocks noChangeShapeType="1"/>
              </p:cNvSpPr>
              <p:nvPr/>
            </p:nvSpPr>
            <p:spPr bwMode="auto">
              <a:xfrm flipV="1">
                <a:off x="3137" y="212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Line 122"/>
              <p:cNvSpPr>
                <a:spLocks noChangeShapeType="1"/>
              </p:cNvSpPr>
              <p:nvPr/>
            </p:nvSpPr>
            <p:spPr bwMode="auto">
              <a:xfrm flipV="1">
                <a:off x="3137" y="2059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Line 123"/>
              <p:cNvSpPr>
                <a:spLocks noChangeShapeType="1"/>
              </p:cNvSpPr>
              <p:nvPr/>
            </p:nvSpPr>
            <p:spPr bwMode="auto">
              <a:xfrm flipV="1">
                <a:off x="3137" y="199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Line 124"/>
              <p:cNvSpPr>
                <a:spLocks noChangeShapeType="1"/>
              </p:cNvSpPr>
              <p:nvPr/>
            </p:nvSpPr>
            <p:spPr bwMode="auto">
              <a:xfrm flipV="1">
                <a:off x="3137" y="192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Line 125"/>
              <p:cNvSpPr>
                <a:spLocks noChangeShapeType="1"/>
              </p:cNvSpPr>
              <p:nvPr/>
            </p:nvSpPr>
            <p:spPr bwMode="auto">
              <a:xfrm flipV="1">
                <a:off x="3137" y="185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Line 126"/>
              <p:cNvSpPr>
                <a:spLocks noChangeShapeType="1"/>
              </p:cNvSpPr>
              <p:nvPr/>
            </p:nvSpPr>
            <p:spPr bwMode="auto">
              <a:xfrm flipV="1">
                <a:off x="3137" y="178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Line 127"/>
              <p:cNvSpPr>
                <a:spLocks noChangeShapeType="1"/>
              </p:cNvSpPr>
              <p:nvPr/>
            </p:nvSpPr>
            <p:spPr bwMode="auto">
              <a:xfrm flipV="1">
                <a:off x="3137" y="171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Line 128"/>
              <p:cNvSpPr>
                <a:spLocks noChangeShapeType="1"/>
              </p:cNvSpPr>
              <p:nvPr/>
            </p:nvSpPr>
            <p:spPr bwMode="auto">
              <a:xfrm flipV="1">
                <a:off x="3137" y="164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Line 129"/>
              <p:cNvSpPr>
                <a:spLocks noChangeShapeType="1"/>
              </p:cNvSpPr>
              <p:nvPr/>
            </p:nvSpPr>
            <p:spPr bwMode="auto">
              <a:xfrm flipV="1">
                <a:off x="3137" y="157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Line 130"/>
              <p:cNvSpPr>
                <a:spLocks noChangeShapeType="1"/>
              </p:cNvSpPr>
              <p:nvPr/>
            </p:nvSpPr>
            <p:spPr bwMode="auto">
              <a:xfrm flipV="1">
                <a:off x="3137" y="150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Line 131"/>
              <p:cNvSpPr>
                <a:spLocks noChangeShapeType="1"/>
              </p:cNvSpPr>
              <p:nvPr/>
            </p:nvSpPr>
            <p:spPr bwMode="auto">
              <a:xfrm flipV="1">
                <a:off x="3887" y="3504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Line 132"/>
              <p:cNvSpPr>
                <a:spLocks noChangeShapeType="1"/>
              </p:cNvSpPr>
              <p:nvPr/>
            </p:nvSpPr>
            <p:spPr bwMode="auto">
              <a:xfrm flipV="1">
                <a:off x="3887" y="343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Line 133"/>
              <p:cNvSpPr>
                <a:spLocks noChangeShapeType="1"/>
              </p:cNvSpPr>
              <p:nvPr/>
            </p:nvSpPr>
            <p:spPr bwMode="auto">
              <a:xfrm flipV="1">
                <a:off x="3887" y="336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Line 134"/>
              <p:cNvSpPr>
                <a:spLocks noChangeShapeType="1"/>
              </p:cNvSpPr>
              <p:nvPr/>
            </p:nvSpPr>
            <p:spPr bwMode="auto">
              <a:xfrm flipV="1">
                <a:off x="3887" y="329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Line 135"/>
              <p:cNvSpPr>
                <a:spLocks noChangeShapeType="1"/>
              </p:cNvSpPr>
              <p:nvPr/>
            </p:nvSpPr>
            <p:spPr bwMode="auto">
              <a:xfrm flipV="1">
                <a:off x="3887" y="322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Line 136"/>
              <p:cNvSpPr>
                <a:spLocks noChangeShapeType="1"/>
              </p:cNvSpPr>
              <p:nvPr/>
            </p:nvSpPr>
            <p:spPr bwMode="auto">
              <a:xfrm flipV="1">
                <a:off x="3887" y="3160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Line 137"/>
              <p:cNvSpPr>
                <a:spLocks noChangeShapeType="1"/>
              </p:cNvSpPr>
              <p:nvPr/>
            </p:nvSpPr>
            <p:spPr bwMode="auto">
              <a:xfrm flipV="1">
                <a:off x="3887" y="309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Line 138"/>
              <p:cNvSpPr>
                <a:spLocks noChangeShapeType="1"/>
              </p:cNvSpPr>
              <p:nvPr/>
            </p:nvSpPr>
            <p:spPr bwMode="auto">
              <a:xfrm flipV="1">
                <a:off x="3887" y="302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Line 139"/>
              <p:cNvSpPr>
                <a:spLocks noChangeShapeType="1"/>
              </p:cNvSpPr>
              <p:nvPr/>
            </p:nvSpPr>
            <p:spPr bwMode="auto">
              <a:xfrm flipV="1">
                <a:off x="3887" y="295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Line 140"/>
              <p:cNvSpPr>
                <a:spLocks noChangeShapeType="1"/>
              </p:cNvSpPr>
              <p:nvPr/>
            </p:nvSpPr>
            <p:spPr bwMode="auto">
              <a:xfrm flipV="1">
                <a:off x="3887" y="288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Line 141"/>
              <p:cNvSpPr>
                <a:spLocks noChangeShapeType="1"/>
              </p:cNvSpPr>
              <p:nvPr/>
            </p:nvSpPr>
            <p:spPr bwMode="auto">
              <a:xfrm flipV="1">
                <a:off x="3887" y="281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Line 142"/>
              <p:cNvSpPr>
                <a:spLocks noChangeShapeType="1"/>
              </p:cNvSpPr>
              <p:nvPr/>
            </p:nvSpPr>
            <p:spPr bwMode="auto">
              <a:xfrm flipV="1">
                <a:off x="3887" y="274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Line 143"/>
              <p:cNvSpPr>
                <a:spLocks noChangeShapeType="1"/>
              </p:cNvSpPr>
              <p:nvPr/>
            </p:nvSpPr>
            <p:spPr bwMode="auto">
              <a:xfrm flipV="1">
                <a:off x="3887" y="267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Line 144"/>
              <p:cNvSpPr>
                <a:spLocks noChangeShapeType="1"/>
              </p:cNvSpPr>
              <p:nvPr/>
            </p:nvSpPr>
            <p:spPr bwMode="auto">
              <a:xfrm flipV="1">
                <a:off x="3887" y="2610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Line 145"/>
              <p:cNvSpPr>
                <a:spLocks noChangeShapeType="1"/>
              </p:cNvSpPr>
              <p:nvPr/>
            </p:nvSpPr>
            <p:spPr bwMode="auto">
              <a:xfrm flipV="1">
                <a:off x="3887" y="254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Line 146"/>
              <p:cNvSpPr>
                <a:spLocks noChangeShapeType="1"/>
              </p:cNvSpPr>
              <p:nvPr/>
            </p:nvSpPr>
            <p:spPr bwMode="auto">
              <a:xfrm flipV="1">
                <a:off x="3887" y="247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Line 147"/>
              <p:cNvSpPr>
                <a:spLocks noChangeShapeType="1"/>
              </p:cNvSpPr>
              <p:nvPr/>
            </p:nvSpPr>
            <p:spPr bwMode="auto">
              <a:xfrm flipV="1">
                <a:off x="3887" y="2403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Line 148"/>
              <p:cNvSpPr>
                <a:spLocks noChangeShapeType="1"/>
              </p:cNvSpPr>
              <p:nvPr/>
            </p:nvSpPr>
            <p:spPr bwMode="auto">
              <a:xfrm flipV="1">
                <a:off x="3887" y="233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Line 149"/>
              <p:cNvSpPr>
                <a:spLocks noChangeShapeType="1"/>
              </p:cNvSpPr>
              <p:nvPr/>
            </p:nvSpPr>
            <p:spPr bwMode="auto">
              <a:xfrm flipV="1">
                <a:off x="3887" y="226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Line 150"/>
              <p:cNvSpPr>
                <a:spLocks noChangeShapeType="1"/>
              </p:cNvSpPr>
              <p:nvPr/>
            </p:nvSpPr>
            <p:spPr bwMode="auto">
              <a:xfrm flipV="1">
                <a:off x="3887" y="2196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Line 151"/>
              <p:cNvSpPr>
                <a:spLocks noChangeShapeType="1"/>
              </p:cNvSpPr>
              <p:nvPr/>
            </p:nvSpPr>
            <p:spPr bwMode="auto">
              <a:xfrm flipV="1">
                <a:off x="3887" y="212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Line 152"/>
              <p:cNvSpPr>
                <a:spLocks noChangeShapeType="1"/>
              </p:cNvSpPr>
              <p:nvPr/>
            </p:nvSpPr>
            <p:spPr bwMode="auto">
              <a:xfrm flipV="1">
                <a:off x="3887" y="2059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Line 153"/>
              <p:cNvSpPr>
                <a:spLocks noChangeShapeType="1"/>
              </p:cNvSpPr>
              <p:nvPr/>
            </p:nvSpPr>
            <p:spPr bwMode="auto">
              <a:xfrm flipV="1">
                <a:off x="3887" y="199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Line 154"/>
              <p:cNvSpPr>
                <a:spLocks noChangeShapeType="1"/>
              </p:cNvSpPr>
              <p:nvPr/>
            </p:nvSpPr>
            <p:spPr bwMode="auto">
              <a:xfrm flipV="1">
                <a:off x="3887" y="192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Line 155"/>
              <p:cNvSpPr>
                <a:spLocks noChangeShapeType="1"/>
              </p:cNvSpPr>
              <p:nvPr/>
            </p:nvSpPr>
            <p:spPr bwMode="auto">
              <a:xfrm flipV="1">
                <a:off x="3887" y="185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Line 156"/>
              <p:cNvSpPr>
                <a:spLocks noChangeShapeType="1"/>
              </p:cNvSpPr>
              <p:nvPr/>
            </p:nvSpPr>
            <p:spPr bwMode="auto">
              <a:xfrm flipV="1">
                <a:off x="3887" y="178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Line 157"/>
              <p:cNvSpPr>
                <a:spLocks noChangeShapeType="1"/>
              </p:cNvSpPr>
              <p:nvPr/>
            </p:nvSpPr>
            <p:spPr bwMode="auto">
              <a:xfrm flipV="1">
                <a:off x="3887" y="171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3" name="Line 158"/>
              <p:cNvSpPr>
                <a:spLocks noChangeShapeType="1"/>
              </p:cNvSpPr>
              <p:nvPr/>
            </p:nvSpPr>
            <p:spPr bwMode="auto">
              <a:xfrm flipV="1">
                <a:off x="3887" y="164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4" name="Line 159"/>
              <p:cNvSpPr>
                <a:spLocks noChangeShapeType="1"/>
              </p:cNvSpPr>
              <p:nvPr/>
            </p:nvSpPr>
            <p:spPr bwMode="auto">
              <a:xfrm flipV="1">
                <a:off x="3887" y="157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Line 160"/>
              <p:cNvSpPr>
                <a:spLocks noChangeShapeType="1"/>
              </p:cNvSpPr>
              <p:nvPr/>
            </p:nvSpPr>
            <p:spPr bwMode="auto">
              <a:xfrm flipV="1">
                <a:off x="3887" y="150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Line 161"/>
              <p:cNvSpPr>
                <a:spLocks noChangeShapeType="1"/>
              </p:cNvSpPr>
              <p:nvPr/>
            </p:nvSpPr>
            <p:spPr bwMode="auto">
              <a:xfrm flipV="1">
                <a:off x="4625" y="3504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Line 162"/>
              <p:cNvSpPr>
                <a:spLocks noChangeShapeType="1"/>
              </p:cNvSpPr>
              <p:nvPr/>
            </p:nvSpPr>
            <p:spPr bwMode="auto">
              <a:xfrm flipV="1">
                <a:off x="4625" y="343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Line 163"/>
              <p:cNvSpPr>
                <a:spLocks noChangeShapeType="1"/>
              </p:cNvSpPr>
              <p:nvPr/>
            </p:nvSpPr>
            <p:spPr bwMode="auto">
              <a:xfrm flipV="1">
                <a:off x="4625" y="336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Line 164"/>
              <p:cNvSpPr>
                <a:spLocks noChangeShapeType="1"/>
              </p:cNvSpPr>
              <p:nvPr/>
            </p:nvSpPr>
            <p:spPr bwMode="auto">
              <a:xfrm flipV="1">
                <a:off x="4625" y="329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Line 165"/>
              <p:cNvSpPr>
                <a:spLocks noChangeShapeType="1"/>
              </p:cNvSpPr>
              <p:nvPr/>
            </p:nvSpPr>
            <p:spPr bwMode="auto">
              <a:xfrm flipV="1">
                <a:off x="4625" y="322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Line 166"/>
              <p:cNvSpPr>
                <a:spLocks noChangeShapeType="1"/>
              </p:cNvSpPr>
              <p:nvPr/>
            </p:nvSpPr>
            <p:spPr bwMode="auto">
              <a:xfrm flipV="1">
                <a:off x="4625" y="3160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Line 167"/>
              <p:cNvSpPr>
                <a:spLocks noChangeShapeType="1"/>
              </p:cNvSpPr>
              <p:nvPr/>
            </p:nvSpPr>
            <p:spPr bwMode="auto">
              <a:xfrm flipV="1">
                <a:off x="4625" y="309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Line 168"/>
              <p:cNvSpPr>
                <a:spLocks noChangeShapeType="1"/>
              </p:cNvSpPr>
              <p:nvPr/>
            </p:nvSpPr>
            <p:spPr bwMode="auto">
              <a:xfrm flipV="1">
                <a:off x="4625" y="302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Line 169"/>
              <p:cNvSpPr>
                <a:spLocks noChangeShapeType="1"/>
              </p:cNvSpPr>
              <p:nvPr/>
            </p:nvSpPr>
            <p:spPr bwMode="auto">
              <a:xfrm flipV="1">
                <a:off x="4625" y="295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Line 170"/>
              <p:cNvSpPr>
                <a:spLocks noChangeShapeType="1"/>
              </p:cNvSpPr>
              <p:nvPr/>
            </p:nvSpPr>
            <p:spPr bwMode="auto">
              <a:xfrm flipV="1">
                <a:off x="4625" y="288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Line 171"/>
              <p:cNvSpPr>
                <a:spLocks noChangeShapeType="1"/>
              </p:cNvSpPr>
              <p:nvPr/>
            </p:nvSpPr>
            <p:spPr bwMode="auto">
              <a:xfrm flipV="1">
                <a:off x="4625" y="281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Line 172"/>
              <p:cNvSpPr>
                <a:spLocks noChangeShapeType="1"/>
              </p:cNvSpPr>
              <p:nvPr/>
            </p:nvSpPr>
            <p:spPr bwMode="auto">
              <a:xfrm flipV="1">
                <a:off x="4625" y="2748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Line 173"/>
              <p:cNvSpPr>
                <a:spLocks noChangeShapeType="1"/>
              </p:cNvSpPr>
              <p:nvPr/>
            </p:nvSpPr>
            <p:spPr bwMode="auto">
              <a:xfrm flipV="1">
                <a:off x="4625" y="267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Line 174"/>
              <p:cNvSpPr>
                <a:spLocks noChangeShapeType="1"/>
              </p:cNvSpPr>
              <p:nvPr/>
            </p:nvSpPr>
            <p:spPr bwMode="auto">
              <a:xfrm flipV="1">
                <a:off x="4625" y="2610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Line 175"/>
              <p:cNvSpPr>
                <a:spLocks noChangeShapeType="1"/>
              </p:cNvSpPr>
              <p:nvPr/>
            </p:nvSpPr>
            <p:spPr bwMode="auto">
              <a:xfrm flipV="1">
                <a:off x="4625" y="254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Line 176"/>
              <p:cNvSpPr>
                <a:spLocks noChangeShapeType="1"/>
              </p:cNvSpPr>
              <p:nvPr/>
            </p:nvSpPr>
            <p:spPr bwMode="auto">
              <a:xfrm flipV="1">
                <a:off x="4625" y="2473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Line 177"/>
              <p:cNvSpPr>
                <a:spLocks noChangeShapeType="1"/>
              </p:cNvSpPr>
              <p:nvPr/>
            </p:nvSpPr>
            <p:spPr bwMode="auto">
              <a:xfrm flipV="1">
                <a:off x="4625" y="2403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Line 178"/>
              <p:cNvSpPr>
                <a:spLocks noChangeShapeType="1"/>
              </p:cNvSpPr>
              <p:nvPr/>
            </p:nvSpPr>
            <p:spPr bwMode="auto">
              <a:xfrm flipV="1">
                <a:off x="4625" y="233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Line 179"/>
              <p:cNvSpPr>
                <a:spLocks noChangeShapeType="1"/>
              </p:cNvSpPr>
              <p:nvPr/>
            </p:nvSpPr>
            <p:spPr bwMode="auto">
              <a:xfrm flipV="1">
                <a:off x="4625" y="2266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Line 180"/>
              <p:cNvSpPr>
                <a:spLocks noChangeShapeType="1"/>
              </p:cNvSpPr>
              <p:nvPr/>
            </p:nvSpPr>
            <p:spPr bwMode="auto">
              <a:xfrm flipV="1">
                <a:off x="4625" y="2196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Line 181"/>
              <p:cNvSpPr>
                <a:spLocks noChangeShapeType="1"/>
              </p:cNvSpPr>
              <p:nvPr/>
            </p:nvSpPr>
            <p:spPr bwMode="auto">
              <a:xfrm flipV="1">
                <a:off x="4625" y="2128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Line 182"/>
              <p:cNvSpPr>
                <a:spLocks noChangeShapeType="1"/>
              </p:cNvSpPr>
              <p:nvPr/>
            </p:nvSpPr>
            <p:spPr bwMode="auto">
              <a:xfrm flipV="1">
                <a:off x="4625" y="2059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Line 183"/>
              <p:cNvSpPr>
                <a:spLocks noChangeShapeType="1"/>
              </p:cNvSpPr>
              <p:nvPr/>
            </p:nvSpPr>
            <p:spPr bwMode="auto">
              <a:xfrm flipV="1">
                <a:off x="4625" y="1991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Line 184"/>
              <p:cNvSpPr>
                <a:spLocks noChangeShapeType="1"/>
              </p:cNvSpPr>
              <p:nvPr/>
            </p:nvSpPr>
            <p:spPr bwMode="auto">
              <a:xfrm flipV="1">
                <a:off x="4625" y="1922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Line 185"/>
              <p:cNvSpPr>
                <a:spLocks noChangeShapeType="1"/>
              </p:cNvSpPr>
              <p:nvPr/>
            </p:nvSpPr>
            <p:spPr bwMode="auto">
              <a:xfrm flipV="1">
                <a:off x="4625" y="185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Line 186"/>
              <p:cNvSpPr>
                <a:spLocks noChangeShapeType="1"/>
              </p:cNvSpPr>
              <p:nvPr/>
            </p:nvSpPr>
            <p:spPr bwMode="auto">
              <a:xfrm flipV="1">
                <a:off x="4625" y="1784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Line 187"/>
              <p:cNvSpPr>
                <a:spLocks noChangeShapeType="1"/>
              </p:cNvSpPr>
              <p:nvPr/>
            </p:nvSpPr>
            <p:spPr bwMode="auto">
              <a:xfrm flipV="1">
                <a:off x="4625" y="1715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Line 188"/>
              <p:cNvSpPr>
                <a:spLocks noChangeShapeType="1"/>
              </p:cNvSpPr>
              <p:nvPr/>
            </p:nvSpPr>
            <p:spPr bwMode="auto">
              <a:xfrm flipV="1">
                <a:off x="4625" y="1647"/>
                <a:ext cx="1" cy="33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Line 189"/>
              <p:cNvSpPr>
                <a:spLocks noChangeShapeType="1"/>
              </p:cNvSpPr>
              <p:nvPr/>
            </p:nvSpPr>
            <p:spPr bwMode="auto">
              <a:xfrm flipV="1">
                <a:off x="4625" y="157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Line 190"/>
              <p:cNvSpPr>
                <a:spLocks noChangeShapeType="1"/>
              </p:cNvSpPr>
              <p:nvPr/>
            </p:nvSpPr>
            <p:spPr bwMode="auto">
              <a:xfrm flipV="1">
                <a:off x="4625" y="1509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436"/>
            <p:cNvGrpSpPr/>
            <p:nvPr/>
          </p:nvGrpSpPr>
          <p:grpSpPr bwMode="auto">
            <a:xfrm>
              <a:off x="1798812" y="1025501"/>
              <a:ext cx="5827712" cy="2589212"/>
              <a:chOff x="961" y="1495"/>
              <a:chExt cx="3671" cy="1631"/>
            </a:xfrm>
          </p:grpSpPr>
          <p:sp>
            <p:nvSpPr>
              <p:cNvPr id="8" name="Line 197"/>
              <p:cNvSpPr>
                <a:spLocks noChangeShapeType="1"/>
              </p:cNvSpPr>
              <p:nvPr/>
            </p:nvSpPr>
            <p:spPr bwMode="auto">
              <a:xfrm>
                <a:off x="961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Line 198"/>
              <p:cNvSpPr>
                <a:spLocks noChangeShapeType="1"/>
              </p:cNvSpPr>
              <p:nvPr/>
            </p:nvSpPr>
            <p:spPr bwMode="auto">
              <a:xfrm>
                <a:off x="1033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Line 199"/>
              <p:cNvSpPr>
                <a:spLocks noChangeShapeType="1"/>
              </p:cNvSpPr>
              <p:nvPr/>
            </p:nvSpPr>
            <p:spPr bwMode="auto">
              <a:xfrm>
                <a:off x="1104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Line 200"/>
              <p:cNvSpPr>
                <a:spLocks noChangeShapeType="1"/>
              </p:cNvSpPr>
              <p:nvPr/>
            </p:nvSpPr>
            <p:spPr bwMode="auto">
              <a:xfrm>
                <a:off x="1175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Line 201"/>
              <p:cNvSpPr>
                <a:spLocks noChangeShapeType="1"/>
              </p:cNvSpPr>
              <p:nvPr/>
            </p:nvSpPr>
            <p:spPr bwMode="auto">
              <a:xfrm>
                <a:off x="1246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Line 202"/>
              <p:cNvSpPr>
                <a:spLocks noChangeShapeType="1"/>
              </p:cNvSpPr>
              <p:nvPr/>
            </p:nvSpPr>
            <p:spPr bwMode="auto">
              <a:xfrm>
                <a:off x="1319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Line 203"/>
              <p:cNvSpPr>
                <a:spLocks noChangeShapeType="1"/>
              </p:cNvSpPr>
              <p:nvPr/>
            </p:nvSpPr>
            <p:spPr bwMode="auto">
              <a:xfrm>
                <a:off x="1390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Line 204"/>
              <p:cNvSpPr>
                <a:spLocks noChangeShapeType="1"/>
              </p:cNvSpPr>
              <p:nvPr/>
            </p:nvSpPr>
            <p:spPr bwMode="auto">
              <a:xfrm>
                <a:off x="1461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Line 205"/>
              <p:cNvSpPr>
                <a:spLocks noChangeShapeType="1"/>
              </p:cNvSpPr>
              <p:nvPr/>
            </p:nvSpPr>
            <p:spPr bwMode="auto">
              <a:xfrm>
                <a:off x="1532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Line 206"/>
              <p:cNvSpPr>
                <a:spLocks noChangeShapeType="1"/>
              </p:cNvSpPr>
              <p:nvPr/>
            </p:nvSpPr>
            <p:spPr bwMode="auto">
              <a:xfrm>
                <a:off x="1602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Line 207"/>
              <p:cNvSpPr>
                <a:spLocks noChangeShapeType="1"/>
              </p:cNvSpPr>
              <p:nvPr/>
            </p:nvSpPr>
            <p:spPr bwMode="auto">
              <a:xfrm>
                <a:off x="1675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208"/>
              <p:cNvSpPr>
                <a:spLocks noChangeShapeType="1"/>
              </p:cNvSpPr>
              <p:nvPr/>
            </p:nvSpPr>
            <p:spPr bwMode="auto">
              <a:xfrm>
                <a:off x="1746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209"/>
              <p:cNvSpPr>
                <a:spLocks noChangeShapeType="1"/>
              </p:cNvSpPr>
              <p:nvPr/>
            </p:nvSpPr>
            <p:spPr bwMode="auto">
              <a:xfrm>
                <a:off x="1817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210"/>
              <p:cNvSpPr>
                <a:spLocks noChangeShapeType="1"/>
              </p:cNvSpPr>
              <p:nvPr/>
            </p:nvSpPr>
            <p:spPr bwMode="auto">
              <a:xfrm>
                <a:off x="1888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211"/>
              <p:cNvSpPr>
                <a:spLocks noChangeShapeType="1"/>
              </p:cNvSpPr>
              <p:nvPr/>
            </p:nvSpPr>
            <p:spPr bwMode="auto">
              <a:xfrm>
                <a:off x="1960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Line 212"/>
              <p:cNvSpPr>
                <a:spLocks noChangeShapeType="1"/>
              </p:cNvSpPr>
              <p:nvPr/>
            </p:nvSpPr>
            <p:spPr bwMode="auto">
              <a:xfrm>
                <a:off x="2031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213"/>
              <p:cNvSpPr>
                <a:spLocks noChangeShapeType="1"/>
              </p:cNvSpPr>
              <p:nvPr/>
            </p:nvSpPr>
            <p:spPr bwMode="auto">
              <a:xfrm>
                <a:off x="2102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214"/>
              <p:cNvSpPr>
                <a:spLocks noChangeShapeType="1"/>
              </p:cNvSpPr>
              <p:nvPr/>
            </p:nvSpPr>
            <p:spPr bwMode="auto">
              <a:xfrm>
                <a:off x="2173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Line 215"/>
              <p:cNvSpPr>
                <a:spLocks noChangeShapeType="1"/>
              </p:cNvSpPr>
              <p:nvPr/>
            </p:nvSpPr>
            <p:spPr bwMode="auto">
              <a:xfrm>
                <a:off x="2244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Line 216"/>
              <p:cNvSpPr>
                <a:spLocks noChangeShapeType="1"/>
              </p:cNvSpPr>
              <p:nvPr/>
            </p:nvSpPr>
            <p:spPr bwMode="auto">
              <a:xfrm>
                <a:off x="2316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Line 217"/>
              <p:cNvSpPr>
                <a:spLocks noChangeShapeType="1"/>
              </p:cNvSpPr>
              <p:nvPr/>
            </p:nvSpPr>
            <p:spPr bwMode="auto">
              <a:xfrm>
                <a:off x="2387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Line 218"/>
              <p:cNvSpPr>
                <a:spLocks noChangeShapeType="1"/>
              </p:cNvSpPr>
              <p:nvPr/>
            </p:nvSpPr>
            <p:spPr bwMode="auto">
              <a:xfrm>
                <a:off x="2458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Line 219"/>
              <p:cNvSpPr>
                <a:spLocks noChangeShapeType="1"/>
              </p:cNvSpPr>
              <p:nvPr/>
            </p:nvSpPr>
            <p:spPr bwMode="auto">
              <a:xfrm>
                <a:off x="2529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Line 220"/>
              <p:cNvSpPr>
                <a:spLocks noChangeShapeType="1"/>
              </p:cNvSpPr>
              <p:nvPr/>
            </p:nvSpPr>
            <p:spPr bwMode="auto">
              <a:xfrm>
                <a:off x="2602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Line 221"/>
              <p:cNvSpPr>
                <a:spLocks noChangeShapeType="1"/>
              </p:cNvSpPr>
              <p:nvPr/>
            </p:nvSpPr>
            <p:spPr bwMode="auto">
              <a:xfrm>
                <a:off x="2673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Line 222"/>
              <p:cNvSpPr>
                <a:spLocks noChangeShapeType="1"/>
              </p:cNvSpPr>
              <p:nvPr/>
            </p:nvSpPr>
            <p:spPr bwMode="auto">
              <a:xfrm>
                <a:off x="2744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223"/>
              <p:cNvSpPr>
                <a:spLocks noChangeShapeType="1"/>
              </p:cNvSpPr>
              <p:nvPr/>
            </p:nvSpPr>
            <p:spPr bwMode="auto">
              <a:xfrm>
                <a:off x="2814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224"/>
              <p:cNvSpPr>
                <a:spLocks noChangeShapeType="1"/>
              </p:cNvSpPr>
              <p:nvPr/>
            </p:nvSpPr>
            <p:spPr bwMode="auto">
              <a:xfrm>
                <a:off x="2887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225"/>
              <p:cNvSpPr>
                <a:spLocks noChangeShapeType="1"/>
              </p:cNvSpPr>
              <p:nvPr/>
            </p:nvSpPr>
            <p:spPr bwMode="auto">
              <a:xfrm>
                <a:off x="2958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226"/>
              <p:cNvSpPr>
                <a:spLocks noChangeShapeType="1"/>
              </p:cNvSpPr>
              <p:nvPr/>
            </p:nvSpPr>
            <p:spPr bwMode="auto">
              <a:xfrm>
                <a:off x="3029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227"/>
              <p:cNvSpPr>
                <a:spLocks noChangeShapeType="1"/>
              </p:cNvSpPr>
              <p:nvPr/>
            </p:nvSpPr>
            <p:spPr bwMode="auto">
              <a:xfrm>
                <a:off x="3100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228"/>
              <p:cNvSpPr>
                <a:spLocks noChangeShapeType="1"/>
              </p:cNvSpPr>
              <p:nvPr/>
            </p:nvSpPr>
            <p:spPr bwMode="auto">
              <a:xfrm>
                <a:off x="3171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229"/>
              <p:cNvSpPr>
                <a:spLocks noChangeShapeType="1"/>
              </p:cNvSpPr>
              <p:nvPr/>
            </p:nvSpPr>
            <p:spPr bwMode="auto">
              <a:xfrm>
                <a:off x="3243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Line 230"/>
              <p:cNvSpPr>
                <a:spLocks noChangeShapeType="1"/>
              </p:cNvSpPr>
              <p:nvPr/>
            </p:nvSpPr>
            <p:spPr bwMode="auto">
              <a:xfrm>
                <a:off x="3314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Line 231"/>
              <p:cNvSpPr>
                <a:spLocks noChangeShapeType="1"/>
              </p:cNvSpPr>
              <p:nvPr/>
            </p:nvSpPr>
            <p:spPr bwMode="auto">
              <a:xfrm>
                <a:off x="3385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Line 232"/>
              <p:cNvSpPr>
                <a:spLocks noChangeShapeType="1"/>
              </p:cNvSpPr>
              <p:nvPr/>
            </p:nvSpPr>
            <p:spPr bwMode="auto">
              <a:xfrm>
                <a:off x="3456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Line 233"/>
              <p:cNvSpPr>
                <a:spLocks noChangeShapeType="1"/>
              </p:cNvSpPr>
              <p:nvPr/>
            </p:nvSpPr>
            <p:spPr bwMode="auto">
              <a:xfrm>
                <a:off x="3528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Line 234"/>
              <p:cNvSpPr>
                <a:spLocks noChangeShapeType="1"/>
              </p:cNvSpPr>
              <p:nvPr/>
            </p:nvSpPr>
            <p:spPr bwMode="auto">
              <a:xfrm>
                <a:off x="3599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Line 235"/>
              <p:cNvSpPr>
                <a:spLocks noChangeShapeType="1"/>
              </p:cNvSpPr>
              <p:nvPr/>
            </p:nvSpPr>
            <p:spPr bwMode="auto">
              <a:xfrm>
                <a:off x="3670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Line 236"/>
              <p:cNvSpPr>
                <a:spLocks noChangeShapeType="1"/>
              </p:cNvSpPr>
              <p:nvPr/>
            </p:nvSpPr>
            <p:spPr bwMode="auto">
              <a:xfrm>
                <a:off x="3741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Line 237"/>
              <p:cNvSpPr>
                <a:spLocks noChangeShapeType="1"/>
              </p:cNvSpPr>
              <p:nvPr/>
            </p:nvSpPr>
            <p:spPr bwMode="auto">
              <a:xfrm>
                <a:off x="3812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Line 238"/>
              <p:cNvSpPr>
                <a:spLocks noChangeShapeType="1"/>
              </p:cNvSpPr>
              <p:nvPr/>
            </p:nvSpPr>
            <p:spPr bwMode="auto">
              <a:xfrm>
                <a:off x="3885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Line 239"/>
              <p:cNvSpPr>
                <a:spLocks noChangeShapeType="1"/>
              </p:cNvSpPr>
              <p:nvPr/>
            </p:nvSpPr>
            <p:spPr bwMode="auto">
              <a:xfrm>
                <a:off x="3955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Line 240"/>
              <p:cNvSpPr>
                <a:spLocks noChangeShapeType="1"/>
              </p:cNvSpPr>
              <p:nvPr/>
            </p:nvSpPr>
            <p:spPr bwMode="auto">
              <a:xfrm>
                <a:off x="4026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Line 241"/>
              <p:cNvSpPr>
                <a:spLocks noChangeShapeType="1"/>
              </p:cNvSpPr>
              <p:nvPr/>
            </p:nvSpPr>
            <p:spPr bwMode="auto">
              <a:xfrm>
                <a:off x="4097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Line 242"/>
              <p:cNvSpPr>
                <a:spLocks noChangeShapeType="1"/>
              </p:cNvSpPr>
              <p:nvPr/>
            </p:nvSpPr>
            <p:spPr bwMode="auto">
              <a:xfrm>
                <a:off x="4170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Line 243"/>
              <p:cNvSpPr>
                <a:spLocks noChangeShapeType="1"/>
              </p:cNvSpPr>
              <p:nvPr/>
            </p:nvSpPr>
            <p:spPr bwMode="auto">
              <a:xfrm>
                <a:off x="4241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Line 244"/>
              <p:cNvSpPr>
                <a:spLocks noChangeShapeType="1"/>
              </p:cNvSpPr>
              <p:nvPr/>
            </p:nvSpPr>
            <p:spPr bwMode="auto">
              <a:xfrm>
                <a:off x="4312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Line 245"/>
              <p:cNvSpPr>
                <a:spLocks noChangeShapeType="1"/>
              </p:cNvSpPr>
              <p:nvPr/>
            </p:nvSpPr>
            <p:spPr bwMode="auto">
              <a:xfrm>
                <a:off x="4383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Line 246"/>
              <p:cNvSpPr>
                <a:spLocks noChangeShapeType="1"/>
              </p:cNvSpPr>
              <p:nvPr/>
            </p:nvSpPr>
            <p:spPr bwMode="auto">
              <a:xfrm>
                <a:off x="4455" y="149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Line 247"/>
              <p:cNvSpPr>
                <a:spLocks noChangeShapeType="1"/>
              </p:cNvSpPr>
              <p:nvPr/>
            </p:nvSpPr>
            <p:spPr bwMode="auto">
              <a:xfrm>
                <a:off x="4526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Line 248"/>
              <p:cNvSpPr>
                <a:spLocks noChangeShapeType="1"/>
              </p:cNvSpPr>
              <p:nvPr/>
            </p:nvSpPr>
            <p:spPr bwMode="auto">
              <a:xfrm>
                <a:off x="4597" y="149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Line 256"/>
              <p:cNvSpPr>
                <a:spLocks noChangeShapeType="1"/>
              </p:cNvSpPr>
              <p:nvPr/>
            </p:nvSpPr>
            <p:spPr bwMode="auto">
              <a:xfrm>
                <a:off x="961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Line 257"/>
              <p:cNvSpPr>
                <a:spLocks noChangeShapeType="1"/>
              </p:cNvSpPr>
              <p:nvPr/>
            </p:nvSpPr>
            <p:spPr bwMode="auto">
              <a:xfrm>
                <a:off x="1033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Line 258"/>
              <p:cNvSpPr>
                <a:spLocks noChangeShapeType="1"/>
              </p:cNvSpPr>
              <p:nvPr/>
            </p:nvSpPr>
            <p:spPr bwMode="auto">
              <a:xfrm>
                <a:off x="1104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Line 259"/>
              <p:cNvSpPr>
                <a:spLocks noChangeShapeType="1"/>
              </p:cNvSpPr>
              <p:nvPr/>
            </p:nvSpPr>
            <p:spPr bwMode="auto">
              <a:xfrm>
                <a:off x="1175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Line 260"/>
              <p:cNvSpPr>
                <a:spLocks noChangeShapeType="1"/>
              </p:cNvSpPr>
              <p:nvPr/>
            </p:nvSpPr>
            <p:spPr bwMode="auto">
              <a:xfrm>
                <a:off x="1246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Line 261"/>
              <p:cNvSpPr>
                <a:spLocks noChangeShapeType="1"/>
              </p:cNvSpPr>
              <p:nvPr/>
            </p:nvSpPr>
            <p:spPr bwMode="auto">
              <a:xfrm>
                <a:off x="1319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Line 262"/>
              <p:cNvSpPr>
                <a:spLocks noChangeShapeType="1"/>
              </p:cNvSpPr>
              <p:nvPr/>
            </p:nvSpPr>
            <p:spPr bwMode="auto">
              <a:xfrm>
                <a:off x="1390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Line 263"/>
              <p:cNvSpPr>
                <a:spLocks noChangeShapeType="1"/>
              </p:cNvSpPr>
              <p:nvPr/>
            </p:nvSpPr>
            <p:spPr bwMode="auto">
              <a:xfrm>
                <a:off x="1461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Line 264"/>
              <p:cNvSpPr>
                <a:spLocks noChangeShapeType="1"/>
              </p:cNvSpPr>
              <p:nvPr/>
            </p:nvSpPr>
            <p:spPr bwMode="auto">
              <a:xfrm>
                <a:off x="1532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Line 265"/>
              <p:cNvSpPr>
                <a:spLocks noChangeShapeType="1"/>
              </p:cNvSpPr>
              <p:nvPr/>
            </p:nvSpPr>
            <p:spPr bwMode="auto">
              <a:xfrm>
                <a:off x="1602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Line 266"/>
              <p:cNvSpPr>
                <a:spLocks noChangeShapeType="1"/>
              </p:cNvSpPr>
              <p:nvPr/>
            </p:nvSpPr>
            <p:spPr bwMode="auto">
              <a:xfrm>
                <a:off x="1675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Line 267"/>
              <p:cNvSpPr>
                <a:spLocks noChangeShapeType="1"/>
              </p:cNvSpPr>
              <p:nvPr/>
            </p:nvSpPr>
            <p:spPr bwMode="auto">
              <a:xfrm>
                <a:off x="1746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Line 268"/>
              <p:cNvSpPr>
                <a:spLocks noChangeShapeType="1"/>
              </p:cNvSpPr>
              <p:nvPr/>
            </p:nvSpPr>
            <p:spPr bwMode="auto">
              <a:xfrm>
                <a:off x="1817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Line 269"/>
              <p:cNvSpPr>
                <a:spLocks noChangeShapeType="1"/>
              </p:cNvSpPr>
              <p:nvPr/>
            </p:nvSpPr>
            <p:spPr bwMode="auto">
              <a:xfrm>
                <a:off x="1888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Line 270"/>
              <p:cNvSpPr>
                <a:spLocks noChangeShapeType="1"/>
              </p:cNvSpPr>
              <p:nvPr/>
            </p:nvSpPr>
            <p:spPr bwMode="auto">
              <a:xfrm>
                <a:off x="1960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Line 271"/>
              <p:cNvSpPr>
                <a:spLocks noChangeShapeType="1"/>
              </p:cNvSpPr>
              <p:nvPr/>
            </p:nvSpPr>
            <p:spPr bwMode="auto">
              <a:xfrm>
                <a:off x="2031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Line 272"/>
              <p:cNvSpPr>
                <a:spLocks noChangeShapeType="1"/>
              </p:cNvSpPr>
              <p:nvPr/>
            </p:nvSpPr>
            <p:spPr bwMode="auto">
              <a:xfrm>
                <a:off x="2102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Line 273"/>
              <p:cNvSpPr>
                <a:spLocks noChangeShapeType="1"/>
              </p:cNvSpPr>
              <p:nvPr/>
            </p:nvSpPr>
            <p:spPr bwMode="auto">
              <a:xfrm>
                <a:off x="2173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Line 274"/>
              <p:cNvSpPr>
                <a:spLocks noChangeShapeType="1"/>
              </p:cNvSpPr>
              <p:nvPr/>
            </p:nvSpPr>
            <p:spPr bwMode="auto">
              <a:xfrm>
                <a:off x="2244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Line 275"/>
              <p:cNvSpPr>
                <a:spLocks noChangeShapeType="1"/>
              </p:cNvSpPr>
              <p:nvPr/>
            </p:nvSpPr>
            <p:spPr bwMode="auto">
              <a:xfrm>
                <a:off x="2316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Line 276"/>
              <p:cNvSpPr>
                <a:spLocks noChangeShapeType="1"/>
              </p:cNvSpPr>
              <p:nvPr/>
            </p:nvSpPr>
            <p:spPr bwMode="auto">
              <a:xfrm>
                <a:off x="2387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Line 277"/>
              <p:cNvSpPr>
                <a:spLocks noChangeShapeType="1"/>
              </p:cNvSpPr>
              <p:nvPr/>
            </p:nvSpPr>
            <p:spPr bwMode="auto">
              <a:xfrm>
                <a:off x="2458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Line 278"/>
              <p:cNvSpPr>
                <a:spLocks noChangeShapeType="1"/>
              </p:cNvSpPr>
              <p:nvPr/>
            </p:nvSpPr>
            <p:spPr bwMode="auto">
              <a:xfrm>
                <a:off x="2529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Line 279"/>
              <p:cNvSpPr>
                <a:spLocks noChangeShapeType="1"/>
              </p:cNvSpPr>
              <p:nvPr/>
            </p:nvSpPr>
            <p:spPr bwMode="auto">
              <a:xfrm>
                <a:off x="2602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Line 280"/>
              <p:cNvSpPr>
                <a:spLocks noChangeShapeType="1"/>
              </p:cNvSpPr>
              <p:nvPr/>
            </p:nvSpPr>
            <p:spPr bwMode="auto">
              <a:xfrm>
                <a:off x="2673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Line 281"/>
              <p:cNvSpPr>
                <a:spLocks noChangeShapeType="1"/>
              </p:cNvSpPr>
              <p:nvPr/>
            </p:nvSpPr>
            <p:spPr bwMode="auto">
              <a:xfrm>
                <a:off x="2744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Line 282"/>
              <p:cNvSpPr>
                <a:spLocks noChangeShapeType="1"/>
              </p:cNvSpPr>
              <p:nvPr/>
            </p:nvSpPr>
            <p:spPr bwMode="auto">
              <a:xfrm>
                <a:off x="2814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Line 283"/>
              <p:cNvSpPr>
                <a:spLocks noChangeShapeType="1"/>
              </p:cNvSpPr>
              <p:nvPr/>
            </p:nvSpPr>
            <p:spPr bwMode="auto">
              <a:xfrm>
                <a:off x="2887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Line 284"/>
              <p:cNvSpPr>
                <a:spLocks noChangeShapeType="1"/>
              </p:cNvSpPr>
              <p:nvPr/>
            </p:nvSpPr>
            <p:spPr bwMode="auto">
              <a:xfrm>
                <a:off x="2958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Line 285"/>
              <p:cNvSpPr>
                <a:spLocks noChangeShapeType="1"/>
              </p:cNvSpPr>
              <p:nvPr/>
            </p:nvSpPr>
            <p:spPr bwMode="auto">
              <a:xfrm>
                <a:off x="3029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Line 286"/>
              <p:cNvSpPr>
                <a:spLocks noChangeShapeType="1"/>
              </p:cNvSpPr>
              <p:nvPr/>
            </p:nvSpPr>
            <p:spPr bwMode="auto">
              <a:xfrm>
                <a:off x="3100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Line 287"/>
              <p:cNvSpPr>
                <a:spLocks noChangeShapeType="1"/>
              </p:cNvSpPr>
              <p:nvPr/>
            </p:nvSpPr>
            <p:spPr bwMode="auto">
              <a:xfrm>
                <a:off x="3171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Line 288"/>
              <p:cNvSpPr>
                <a:spLocks noChangeShapeType="1"/>
              </p:cNvSpPr>
              <p:nvPr/>
            </p:nvSpPr>
            <p:spPr bwMode="auto">
              <a:xfrm>
                <a:off x="3243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Line 289"/>
              <p:cNvSpPr>
                <a:spLocks noChangeShapeType="1"/>
              </p:cNvSpPr>
              <p:nvPr/>
            </p:nvSpPr>
            <p:spPr bwMode="auto">
              <a:xfrm>
                <a:off x="3314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Line 290"/>
              <p:cNvSpPr>
                <a:spLocks noChangeShapeType="1"/>
              </p:cNvSpPr>
              <p:nvPr/>
            </p:nvSpPr>
            <p:spPr bwMode="auto">
              <a:xfrm>
                <a:off x="3385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Line 291"/>
              <p:cNvSpPr>
                <a:spLocks noChangeShapeType="1"/>
              </p:cNvSpPr>
              <p:nvPr/>
            </p:nvSpPr>
            <p:spPr bwMode="auto">
              <a:xfrm>
                <a:off x="3456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Line 292"/>
              <p:cNvSpPr>
                <a:spLocks noChangeShapeType="1"/>
              </p:cNvSpPr>
              <p:nvPr/>
            </p:nvSpPr>
            <p:spPr bwMode="auto">
              <a:xfrm>
                <a:off x="3528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Line 293"/>
              <p:cNvSpPr>
                <a:spLocks noChangeShapeType="1"/>
              </p:cNvSpPr>
              <p:nvPr/>
            </p:nvSpPr>
            <p:spPr bwMode="auto">
              <a:xfrm>
                <a:off x="3599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Line 294"/>
              <p:cNvSpPr>
                <a:spLocks noChangeShapeType="1"/>
              </p:cNvSpPr>
              <p:nvPr/>
            </p:nvSpPr>
            <p:spPr bwMode="auto">
              <a:xfrm>
                <a:off x="3670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Line 295"/>
              <p:cNvSpPr>
                <a:spLocks noChangeShapeType="1"/>
              </p:cNvSpPr>
              <p:nvPr/>
            </p:nvSpPr>
            <p:spPr bwMode="auto">
              <a:xfrm>
                <a:off x="3741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Line 296"/>
              <p:cNvSpPr>
                <a:spLocks noChangeShapeType="1"/>
              </p:cNvSpPr>
              <p:nvPr/>
            </p:nvSpPr>
            <p:spPr bwMode="auto">
              <a:xfrm>
                <a:off x="3812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Line 297"/>
              <p:cNvSpPr>
                <a:spLocks noChangeShapeType="1"/>
              </p:cNvSpPr>
              <p:nvPr/>
            </p:nvSpPr>
            <p:spPr bwMode="auto">
              <a:xfrm>
                <a:off x="3885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Line 298"/>
              <p:cNvSpPr>
                <a:spLocks noChangeShapeType="1"/>
              </p:cNvSpPr>
              <p:nvPr/>
            </p:nvSpPr>
            <p:spPr bwMode="auto">
              <a:xfrm>
                <a:off x="3955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Line 299"/>
              <p:cNvSpPr>
                <a:spLocks noChangeShapeType="1"/>
              </p:cNvSpPr>
              <p:nvPr/>
            </p:nvSpPr>
            <p:spPr bwMode="auto">
              <a:xfrm>
                <a:off x="4026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Line 300"/>
              <p:cNvSpPr>
                <a:spLocks noChangeShapeType="1"/>
              </p:cNvSpPr>
              <p:nvPr/>
            </p:nvSpPr>
            <p:spPr bwMode="auto">
              <a:xfrm>
                <a:off x="4097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Line 301"/>
              <p:cNvSpPr>
                <a:spLocks noChangeShapeType="1"/>
              </p:cNvSpPr>
              <p:nvPr/>
            </p:nvSpPr>
            <p:spPr bwMode="auto">
              <a:xfrm>
                <a:off x="4170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Line 302"/>
              <p:cNvSpPr>
                <a:spLocks noChangeShapeType="1"/>
              </p:cNvSpPr>
              <p:nvPr/>
            </p:nvSpPr>
            <p:spPr bwMode="auto">
              <a:xfrm>
                <a:off x="4241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Line 303"/>
              <p:cNvSpPr>
                <a:spLocks noChangeShapeType="1"/>
              </p:cNvSpPr>
              <p:nvPr/>
            </p:nvSpPr>
            <p:spPr bwMode="auto">
              <a:xfrm>
                <a:off x="4312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Line 304"/>
              <p:cNvSpPr>
                <a:spLocks noChangeShapeType="1"/>
              </p:cNvSpPr>
              <p:nvPr/>
            </p:nvSpPr>
            <p:spPr bwMode="auto">
              <a:xfrm>
                <a:off x="4383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Line 305"/>
              <p:cNvSpPr>
                <a:spLocks noChangeShapeType="1"/>
              </p:cNvSpPr>
              <p:nvPr/>
            </p:nvSpPr>
            <p:spPr bwMode="auto">
              <a:xfrm>
                <a:off x="4455" y="2039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Line 306"/>
              <p:cNvSpPr>
                <a:spLocks noChangeShapeType="1"/>
              </p:cNvSpPr>
              <p:nvPr/>
            </p:nvSpPr>
            <p:spPr bwMode="auto">
              <a:xfrm>
                <a:off x="4526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Line 307"/>
              <p:cNvSpPr>
                <a:spLocks noChangeShapeType="1"/>
              </p:cNvSpPr>
              <p:nvPr/>
            </p:nvSpPr>
            <p:spPr bwMode="auto">
              <a:xfrm>
                <a:off x="4597" y="2039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Line 315"/>
              <p:cNvSpPr>
                <a:spLocks noChangeShapeType="1"/>
              </p:cNvSpPr>
              <p:nvPr/>
            </p:nvSpPr>
            <p:spPr bwMode="auto">
              <a:xfrm>
                <a:off x="961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Line 316"/>
              <p:cNvSpPr>
                <a:spLocks noChangeShapeType="1"/>
              </p:cNvSpPr>
              <p:nvPr/>
            </p:nvSpPr>
            <p:spPr bwMode="auto">
              <a:xfrm>
                <a:off x="1033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Line 317"/>
              <p:cNvSpPr>
                <a:spLocks noChangeShapeType="1"/>
              </p:cNvSpPr>
              <p:nvPr/>
            </p:nvSpPr>
            <p:spPr bwMode="auto">
              <a:xfrm>
                <a:off x="1104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Line 318"/>
              <p:cNvSpPr>
                <a:spLocks noChangeShapeType="1"/>
              </p:cNvSpPr>
              <p:nvPr/>
            </p:nvSpPr>
            <p:spPr bwMode="auto">
              <a:xfrm>
                <a:off x="1175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Line 319"/>
              <p:cNvSpPr>
                <a:spLocks noChangeShapeType="1"/>
              </p:cNvSpPr>
              <p:nvPr/>
            </p:nvSpPr>
            <p:spPr bwMode="auto">
              <a:xfrm>
                <a:off x="1246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Line 320"/>
              <p:cNvSpPr>
                <a:spLocks noChangeShapeType="1"/>
              </p:cNvSpPr>
              <p:nvPr/>
            </p:nvSpPr>
            <p:spPr bwMode="auto">
              <a:xfrm>
                <a:off x="1319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Line 321"/>
              <p:cNvSpPr>
                <a:spLocks noChangeShapeType="1"/>
              </p:cNvSpPr>
              <p:nvPr/>
            </p:nvSpPr>
            <p:spPr bwMode="auto">
              <a:xfrm>
                <a:off x="1390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Line 322"/>
              <p:cNvSpPr>
                <a:spLocks noChangeShapeType="1"/>
              </p:cNvSpPr>
              <p:nvPr/>
            </p:nvSpPr>
            <p:spPr bwMode="auto">
              <a:xfrm>
                <a:off x="1461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Line 323"/>
              <p:cNvSpPr>
                <a:spLocks noChangeShapeType="1"/>
              </p:cNvSpPr>
              <p:nvPr/>
            </p:nvSpPr>
            <p:spPr bwMode="auto">
              <a:xfrm>
                <a:off x="1532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Line 324"/>
              <p:cNvSpPr>
                <a:spLocks noChangeShapeType="1"/>
              </p:cNvSpPr>
              <p:nvPr/>
            </p:nvSpPr>
            <p:spPr bwMode="auto">
              <a:xfrm>
                <a:off x="1602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Line 325"/>
              <p:cNvSpPr>
                <a:spLocks noChangeShapeType="1"/>
              </p:cNvSpPr>
              <p:nvPr/>
            </p:nvSpPr>
            <p:spPr bwMode="auto">
              <a:xfrm>
                <a:off x="1675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Line 326"/>
              <p:cNvSpPr>
                <a:spLocks noChangeShapeType="1"/>
              </p:cNvSpPr>
              <p:nvPr/>
            </p:nvSpPr>
            <p:spPr bwMode="auto">
              <a:xfrm>
                <a:off x="1746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Line 327"/>
              <p:cNvSpPr>
                <a:spLocks noChangeShapeType="1"/>
              </p:cNvSpPr>
              <p:nvPr/>
            </p:nvSpPr>
            <p:spPr bwMode="auto">
              <a:xfrm>
                <a:off x="1817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Line 328"/>
              <p:cNvSpPr>
                <a:spLocks noChangeShapeType="1"/>
              </p:cNvSpPr>
              <p:nvPr/>
            </p:nvSpPr>
            <p:spPr bwMode="auto">
              <a:xfrm>
                <a:off x="1888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Line 329"/>
              <p:cNvSpPr>
                <a:spLocks noChangeShapeType="1"/>
              </p:cNvSpPr>
              <p:nvPr/>
            </p:nvSpPr>
            <p:spPr bwMode="auto">
              <a:xfrm>
                <a:off x="1960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Line 330"/>
              <p:cNvSpPr>
                <a:spLocks noChangeShapeType="1"/>
              </p:cNvSpPr>
              <p:nvPr/>
            </p:nvSpPr>
            <p:spPr bwMode="auto">
              <a:xfrm>
                <a:off x="2031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Line 331"/>
              <p:cNvSpPr>
                <a:spLocks noChangeShapeType="1"/>
              </p:cNvSpPr>
              <p:nvPr/>
            </p:nvSpPr>
            <p:spPr bwMode="auto">
              <a:xfrm>
                <a:off x="2102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Line 332"/>
              <p:cNvSpPr>
                <a:spLocks noChangeShapeType="1"/>
              </p:cNvSpPr>
              <p:nvPr/>
            </p:nvSpPr>
            <p:spPr bwMode="auto">
              <a:xfrm>
                <a:off x="2173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Line 333"/>
              <p:cNvSpPr>
                <a:spLocks noChangeShapeType="1"/>
              </p:cNvSpPr>
              <p:nvPr/>
            </p:nvSpPr>
            <p:spPr bwMode="auto">
              <a:xfrm>
                <a:off x="2244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Line 334"/>
              <p:cNvSpPr>
                <a:spLocks noChangeShapeType="1"/>
              </p:cNvSpPr>
              <p:nvPr/>
            </p:nvSpPr>
            <p:spPr bwMode="auto">
              <a:xfrm>
                <a:off x="2316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Line 335"/>
              <p:cNvSpPr>
                <a:spLocks noChangeShapeType="1"/>
              </p:cNvSpPr>
              <p:nvPr/>
            </p:nvSpPr>
            <p:spPr bwMode="auto">
              <a:xfrm>
                <a:off x="2387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Line 336"/>
              <p:cNvSpPr>
                <a:spLocks noChangeShapeType="1"/>
              </p:cNvSpPr>
              <p:nvPr/>
            </p:nvSpPr>
            <p:spPr bwMode="auto">
              <a:xfrm>
                <a:off x="2458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Line 337"/>
              <p:cNvSpPr>
                <a:spLocks noChangeShapeType="1"/>
              </p:cNvSpPr>
              <p:nvPr/>
            </p:nvSpPr>
            <p:spPr bwMode="auto">
              <a:xfrm>
                <a:off x="2529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Line 338"/>
              <p:cNvSpPr>
                <a:spLocks noChangeShapeType="1"/>
              </p:cNvSpPr>
              <p:nvPr/>
            </p:nvSpPr>
            <p:spPr bwMode="auto">
              <a:xfrm>
                <a:off x="2602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Line 339"/>
              <p:cNvSpPr>
                <a:spLocks noChangeShapeType="1"/>
              </p:cNvSpPr>
              <p:nvPr/>
            </p:nvSpPr>
            <p:spPr bwMode="auto">
              <a:xfrm>
                <a:off x="2673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Line 340"/>
              <p:cNvSpPr>
                <a:spLocks noChangeShapeType="1"/>
              </p:cNvSpPr>
              <p:nvPr/>
            </p:nvSpPr>
            <p:spPr bwMode="auto">
              <a:xfrm>
                <a:off x="2744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Line 341"/>
              <p:cNvSpPr>
                <a:spLocks noChangeShapeType="1"/>
              </p:cNvSpPr>
              <p:nvPr/>
            </p:nvSpPr>
            <p:spPr bwMode="auto">
              <a:xfrm>
                <a:off x="2814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Line 342"/>
              <p:cNvSpPr>
                <a:spLocks noChangeShapeType="1"/>
              </p:cNvSpPr>
              <p:nvPr/>
            </p:nvSpPr>
            <p:spPr bwMode="auto">
              <a:xfrm>
                <a:off x="2887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Line 343"/>
              <p:cNvSpPr>
                <a:spLocks noChangeShapeType="1"/>
              </p:cNvSpPr>
              <p:nvPr/>
            </p:nvSpPr>
            <p:spPr bwMode="auto">
              <a:xfrm>
                <a:off x="2958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Line 344"/>
              <p:cNvSpPr>
                <a:spLocks noChangeShapeType="1"/>
              </p:cNvSpPr>
              <p:nvPr/>
            </p:nvSpPr>
            <p:spPr bwMode="auto">
              <a:xfrm>
                <a:off x="3029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Line 345"/>
              <p:cNvSpPr>
                <a:spLocks noChangeShapeType="1"/>
              </p:cNvSpPr>
              <p:nvPr/>
            </p:nvSpPr>
            <p:spPr bwMode="auto">
              <a:xfrm>
                <a:off x="3100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Line 346"/>
              <p:cNvSpPr>
                <a:spLocks noChangeShapeType="1"/>
              </p:cNvSpPr>
              <p:nvPr/>
            </p:nvSpPr>
            <p:spPr bwMode="auto">
              <a:xfrm>
                <a:off x="3171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Line 347"/>
              <p:cNvSpPr>
                <a:spLocks noChangeShapeType="1"/>
              </p:cNvSpPr>
              <p:nvPr/>
            </p:nvSpPr>
            <p:spPr bwMode="auto">
              <a:xfrm>
                <a:off x="3243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Line 348"/>
              <p:cNvSpPr>
                <a:spLocks noChangeShapeType="1"/>
              </p:cNvSpPr>
              <p:nvPr/>
            </p:nvSpPr>
            <p:spPr bwMode="auto">
              <a:xfrm>
                <a:off x="3314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Line 349"/>
              <p:cNvSpPr>
                <a:spLocks noChangeShapeType="1"/>
              </p:cNvSpPr>
              <p:nvPr/>
            </p:nvSpPr>
            <p:spPr bwMode="auto">
              <a:xfrm>
                <a:off x="3385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Line 350"/>
              <p:cNvSpPr>
                <a:spLocks noChangeShapeType="1"/>
              </p:cNvSpPr>
              <p:nvPr/>
            </p:nvSpPr>
            <p:spPr bwMode="auto">
              <a:xfrm>
                <a:off x="3456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Line 351"/>
              <p:cNvSpPr>
                <a:spLocks noChangeShapeType="1"/>
              </p:cNvSpPr>
              <p:nvPr/>
            </p:nvSpPr>
            <p:spPr bwMode="auto">
              <a:xfrm>
                <a:off x="3528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Line 352"/>
              <p:cNvSpPr>
                <a:spLocks noChangeShapeType="1"/>
              </p:cNvSpPr>
              <p:nvPr/>
            </p:nvSpPr>
            <p:spPr bwMode="auto">
              <a:xfrm>
                <a:off x="3599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Line 353"/>
              <p:cNvSpPr>
                <a:spLocks noChangeShapeType="1"/>
              </p:cNvSpPr>
              <p:nvPr/>
            </p:nvSpPr>
            <p:spPr bwMode="auto">
              <a:xfrm>
                <a:off x="3670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Line 354"/>
              <p:cNvSpPr>
                <a:spLocks noChangeShapeType="1"/>
              </p:cNvSpPr>
              <p:nvPr/>
            </p:nvSpPr>
            <p:spPr bwMode="auto">
              <a:xfrm>
                <a:off x="3741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Line 355"/>
              <p:cNvSpPr>
                <a:spLocks noChangeShapeType="1"/>
              </p:cNvSpPr>
              <p:nvPr/>
            </p:nvSpPr>
            <p:spPr bwMode="auto">
              <a:xfrm>
                <a:off x="3812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Line 356"/>
              <p:cNvSpPr>
                <a:spLocks noChangeShapeType="1"/>
              </p:cNvSpPr>
              <p:nvPr/>
            </p:nvSpPr>
            <p:spPr bwMode="auto">
              <a:xfrm>
                <a:off x="3885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Line 357"/>
              <p:cNvSpPr>
                <a:spLocks noChangeShapeType="1"/>
              </p:cNvSpPr>
              <p:nvPr/>
            </p:nvSpPr>
            <p:spPr bwMode="auto">
              <a:xfrm>
                <a:off x="3955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Line 358"/>
              <p:cNvSpPr>
                <a:spLocks noChangeShapeType="1"/>
              </p:cNvSpPr>
              <p:nvPr/>
            </p:nvSpPr>
            <p:spPr bwMode="auto">
              <a:xfrm>
                <a:off x="4026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Line 359"/>
              <p:cNvSpPr>
                <a:spLocks noChangeShapeType="1"/>
              </p:cNvSpPr>
              <p:nvPr/>
            </p:nvSpPr>
            <p:spPr bwMode="auto">
              <a:xfrm>
                <a:off x="4097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Line 360"/>
              <p:cNvSpPr>
                <a:spLocks noChangeShapeType="1"/>
              </p:cNvSpPr>
              <p:nvPr/>
            </p:nvSpPr>
            <p:spPr bwMode="auto">
              <a:xfrm>
                <a:off x="4170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Line 361"/>
              <p:cNvSpPr>
                <a:spLocks noChangeShapeType="1"/>
              </p:cNvSpPr>
              <p:nvPr/>
            </p:nvSpPr>
            <p:spPr bwMode="auto">
              <a:xfrm>
                <a:off x="4241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Line 362"/>
              <p:cNvSpPr>
                <a:spLocks noChangeShapeType="1"/>
              </p:cNvSpPr>
              <p:nvPr/>
            </p:nvSpPr>
            <p:spPr bwMode="auto">
              <a:xfrm>
                <a:off x="4312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Line 363"/>
              <p:cNvSpPr>
                <a:spLocks noChangeShapeType="1"/>
              </p:cNvSpPr>
              <p:nvPr/>
            </p:nvSpPr>
            <p:spPr bwMode="auto">
              <a:xfrm>
                <a:off x="4383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Line 364"/>
              <p:cNvSpPr>
                <a:spLocks noChangeShapeType="1"/>
              </p:cNvSpPr>
              <p:nvPr/>
            </p:nvSpPr>
            <p:spPr bwMode="auto">
              <a:xfrm>
                <a:off x="4455" y="2578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Line 365"/>
              <p:cNvSpPr>
                <a:spLocks noChangeShapeType="1"/>
              </p:cNvSpPr>
              <p:nvPr/>
            </p:nvSpPr>
            <p:spPr bwMode="auto">
              <a:xfrm>
                <a:off x="4526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Line 366"/>
              <p:cNvSpPr>
                <a:spLocks noChangeShapeType="1"/>
              </p:cNvSpPr>
              <p:nvPr/>
            </p:nvSpPr>
            <p:spPr bwMode="auto">
              <a:xfrm>
                <a:off x="4597" y="2578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Line 374"/>
              <p:cNvSpPr>
                <a:spLocks noChangeShapeType="1"/>
              </p:cNvSpPr>
              <p:nvPr/>
            </p:nvSpPr>
            <p:spPr bwMode="auto">
              <a:xfrm>
                <a:off x="961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Line 375"/>
              <p:cNvSpPr>
                <a:spLocks noChangeShapeType="1"/>
              </p:cNvSpPr>
              <p:nvPr/>
            </p:nvSpPr>
            <p:spPr bwMode="auto">
              <a:xfrm>
                <a:off x="1033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Line 376"/>
              <p:cNvSpPr>
                <a:spLocks noChangeShapeType="1"/>
              </p:cNvSpPr>
              <p:nvPr/>
            </p:nvSpPr>
            <p:spPr bwMode="auto">
              <a:xfrm>
                <a:off x="1104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Line 377"/>
              <p:cNvSpPr>
                <a:spLocks noChangeShapeType="1"/>
              </p:cNvSpPr>
              <p:nvPr/>
            </p:nvSpPr>
            <p:spPr bwMode="auto">
              <a:xfrm>
                <a:off x="1175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Line 378"/>
              <p:cNvSpPr>
                <a:spLocks noChangeShapeType="1"/>
              </p:cNvSpPr>
              <p:nvPr/>
            </p:nvSpPr>
            <p:spPr bwMode="auto">
              <a:xfrm>
                <a:off x="1246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Line 379"/>
              <p:cNvSpPr>
                <a:spLocks noChangeShapeType="1"/>
              </p:cNvSpPr>
              <p:nvPr/>
            </p:nvSpPr>
            <p:spPr bwMode="auto">
              <a:xfrm>
                <a:off x="1319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Line 380"/>
              <p:cNvSpPr>
                <a:spLocks noChangeShapeType="1"/>
              </p:cNvSpPr>
              <p:nvPr/>
            </p:nvSpPr>
            <p:spPr bwMode="auto">
              <a:xfrm>
                <a:off x="1390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Line 381"/>
              <p:cNvSpPr>
                <a:spLocks noChangeShapeType="1"/>
              </p:cNvSpPr>
              <p:nvPr/>
            </p:nvSpPr>
            <p:spPr bwMode="auto">
              <a:xfrm>
                <a:off x="1461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Line 382"/>
              <p:cNvSpPr>
                <a:spLocks noChangeShapeType="1"/>
              </p:cNvSpPr>
              <p:nvPr/>
            </p:nvSpPr>
            <p:spPr bwMode="auto">
              <a:xfrm>
                <a:off x="1532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Line 383"/>
              <p:cNvSpPr>
                <a:spLocks noChangeShapeType="1"/>
              </p:cNvSpPr>
              <p:nvPr/>
            </p:nvSpPr>
            <p:spPr bwMode="auto">
              <a:xfrm>
                <a:off x="1602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Line 384"/>
              <p:cNvSpPr>
                <a:spLocks noChangeShapeType="1"/>
              </p:cNvSpPr>
              <p:nvPr/>
            </p:nvSpPr>
            <p:spPr bwMode="auto">
              <a:xfrm>
                <a:off x="1675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Line 385"/>
              <p:cNvSpPr>
                <a:spLocks noChangeShapeType="1"/>
              </p:cNvSpPr>
              <p:nvPr/>
            </p:nvSpPr>
            <p:spPr bwMode="auto">
              <a:xfrm>
                <a:off x="1746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Line 386"/>
              <p:cNvSpPr>
                <a:spLocks noChangeShapeType="1"/>
              </p:cNvSpPr>
              <p:nvPr/>
            </p:nvSpPr>
            <p:spPr bwMode="auto">
              <a:xfrm>
                <a:off x="1817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Line 387"/>
              <p:cNvSpPr>
                <a:spLocks noChangeShapeType="1"/>
              </p:cNvSpPr>
              <p:nvPr/>
            </p:nvSpPr>
            <p:spPr bwMode="auto">
              <a:xfrm>
                <a:off x="1888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Line 388"/>
              <p:cNvSpPr>
                <a:spLocks noChangeShapeType="1"/>
              </p:cNvSpPr>
              <p:nvPr/>
            </p:nvSpPr>
            <p:spPr bwMode="auto">
              <a:xfrm>
                <a:off x="1960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Line 389"/>
              <p:cNvSpPr>
                <a:spLocks noChangeShapeType="1"/>
              </p:cNvSpPr>
              <p:nvPr/>
            </p:nvSpPr>
            <p:spPr bwMode="auto">
              <a:xfrm>
                <a:off x="2031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Line 390"/>
              <p:cNvSpPr>
                <a:spLocks noChangeShapeType="1"/>
              </p:cNvSpPr>
              <p:nvPr/>
            </p:nvSpPr>
            <p:spPr bwMode="auto">
              <a:xfrm>
                <a:off x="2102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Line 391"/>
              <p:cNvSpPr>
                <a:spLocks noChangeShapeType="1"/>
              </p:cNvSpPr>
              <p:nvPr/>
            </p:nvSpPr>
            <p:spPr bwMode="auto">
              <a:xfrm>
                <a:off x="2173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Line 392"/>
              <p:cNvSpPr>
                <a:spLocks noChangeShapeType="1"/>
              </p:cNvSpPr>
              <p:nvPr/>
            </p:nvSpPr>
            <p:spPr bwMode="auto">
              <a:xfrm>
                <a:off x="2244" y="3125"/>
                <a:ext cx="35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Line 393"/>
              <p:cNvSpPr>
                <a:spLocks noChangeShapeType="1"/>
              </p:cNvSpPr>
              <p:nvPr/>
            </p:nvSpPr>
            <p:spPr bwMode="auto">
              <a:xfrm>
                <a:off x="2316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Line 394"/>
              <p:cNvSpPr>
                <a:spLocks noChangeShapeType="1"/>
              </p:cNvSpPr>
              <p:nvPr/>
            </p:nvSpPr>
            <p:spPr bwMode="auto">
              <a:xfrm>
                <a:off x="2387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Line 395"/>
              <p:cNvSpPr>
                <a:spLocks noChangeShapeType="1"/>
              </p:cNvSpPr>
              <p:nvPr/>
            </p:nvSpPr>
            <p:spPr bwMode="auto">
              <a:xfrm>
                <a:off x="2458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Line 396"/>
              <p:cNvSpPr>
                <a:spLocks noChangeShapeType="1"/>
              </p:cNvSpPr>
              <p:nvPr/>
            </p:nvSpPr>
            <p:spPr bwMode="auto">
              <a:xfrm>
                <a:off x="2529" y="3125"/>
                <a:ext cx="36" cy="1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Line 398"/>
              <p:cNvSpPr>
                <a:spLocks noChangeShapeType="1"/>
              </p:cNvSpPr>
              <p:nvPr/>
            </p:nvSpPr>
            <p:spPr bwMode="auto">
              <a:xfrm>
                <a:off x="2602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Line 399"/>
              <p:cNvSpPr>
                <a:spLocks noChangeShapeType="1"/>
              </p:cNvSpPr>
              <p:nvPr/>
            </p:nvSpPr>
            <p:spPr bwMode="auto">
              <a:xfrm>
                <a:off x="2673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Line 400"/>
              <p:cNvSpPr>
                <a:spLocks noChangeShapeType="1"/>
              </p:cNvSpPr>
              <p:nvPr/>
            </p:nvSpPr>
            <p:spPr bwMode="auto">
              <a:xfrm>
                <a:off x="2744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Line 401"/>
              <p:cNvSpPr>
                <a:spLocks noChangeShapeType="1"/>
              </p:cNvSpPr>
              <p:nvPr/>
            </p:nvSpPr>
            <p:spPr bwMode="auto">
              <a:xfrm>
                <a:off x="2815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Line 402"/>
              <p:cNvSpPr>
                <a:spLocks noChangeShapeType="1"/>
              </p:cNvSpPr>
              <p:nvPr/>
            </p:nvSpPr>
            <p:spPr bwMode="auto">
              <a:xfrm>
                <a:off x="2887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Line 403"/>
              <p:cNvSpPr>
                <a:spLocks noChangeShapeType="1"/>
              </p:cNvSpPr>
              <p:nvPr/>
            </p:nvSpPr>
            <p:spPr bwMode="auto">
              <a:xfrm>
                <a:off x="2958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Line 404"/>
              <p:cNvSpPr>
                <a:spLocks noChangeShapeType="1"/>
              </p:cNvSpPr>
              <p:nvPr/>
            </p:nvSpPr>
            <p:spPr bwMode="auto">
              <a:xfrm>
                <a:off x="3029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Line 405"/>
              <p:cNvSpPr>
                <a:spLocks noChangeShapeType="1"/>
              </p:cNvSpPr>
              <p:nvPr/>
            </p:nvSpPr>
            <p:spPr bwMode="auto">
              <a:xfrm>
                <a:off x="3100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Line 406"/>
              <p:cNvSpPr>
                <a:spLocks noChangeShapeType="1"/>
              </p:cNvSpPr>
              <p:nvPr/>
            </p:nvSpPr>
            <p:spPr bwMode="auto">
              <a:xfrm>
                <a:off x="3171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Line 407"/>
              <p:cNvSpPr>
                <a:spLocks noChangeShapeType="1"/>
              </p:cNvSpPr>
              <p:nvPr/>
            </p:nvSpPr>
            <p:spPr bwMode="auto">
              <a:xfrm>
                <a:off x="3243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Line 408"/>
              <p:cNvSpPr>
                <a:spLocks noChangeShapeType="1"/>
              </p:cNvSpPr>
              <p:nvPr/>
            </p:nvSpPr>
            <p:spPr bwMode="auto">
              <a:xfrm>
                <a:off x="3314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Line 409"/>
              <p:cNvSpPr>
                <a:spLocks noChangeShapeType="1"/>
              </p:cNvSpPr>
              <p:nvPr/>
            </p:nvSpPr>
            <p:spPr bwMode="auto">
              <a:xfrm>
                <a:off x="3385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Line 410"/>
              <p:cNvSpPr>
                <a:spLocks noChangeShapeType="1"/>
              </p:cNvSpPr>
              <p:nvPr/>
            </p:nvSpPr>
            <p:spPr bwMode="auto">
              <a:xfrm>
                <a:off x="3456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Line 411"/>
              <p:cNvSpPr>
                <a:spLocks noChangeShapeType="1"/>
              </p:cNvSpPr>
              <p:nvPr/>
            </p:nvSpPr>
            <p:spPr bwMode="auto">
              <a:xfrm>
                <a:off x="3528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Line 412"/>
              <p:cNvSpPr>
                <a:spLocks noChangeShapeType="1"/>
              </p:cNvSpPr>
              <p:nvPr/>
            </p:nvSpPr>
            <p:spPr bwMode="auto">
              <a:xfrm>
                <a:off x="3599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Line 413"/>
              <p:cNvSpPr>
                <a:spLocks noChangeShapeType="1"/>
              </p:cNvSpPr>
              <p:nvPr/>
            </p:nvSpPr>
            <p:spPr bwMode="auto">
              <a:xfrm>
                <a:off x="3670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Line 414"/>
              <p:cNvSpPr>
                <a:spLocks noChangeShapeType="1"/>
              </p:cNvSpPr>
              <p:nvPr/>
            </p:nvSpPr>
            <p:spPr bwMode="auto">
              <a:xfrm>
                <a:off x="3741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Line 415"/>
              <p:cNvSpPr>
                <a:spLocks noChangeShapeType="1"/>
              </p:cNvSpPr>
              <p:nvPr/>
            </p:nvSpPr>
            <p:spPr bwMode="auto">
              <a:xfrm>
                <a:off x="3812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Line 416"/>
              <p:cNvSpPr>
                <a:spLocks noChangeShapeType="1"/>
              </p:cNvSpPr>
              <p:nvPr/>
            </p:nvSpPr>
            <p:spPr bwMode="auto">
              <a:xfrm>
                <a:off x="3884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Line 417"/>
              <p:cNvSpPr>
                <a:spLocks noChangeShapeType="1"/>
              </p:cNvSpPr>
              <p:nvPr/>
            </p:nvSpPr>
            <p:spPr bwMode="auto">
              <a:xfrm>
                <a:off x="3955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Line 418"/>
              <p:cNvSpPr>
                <a:spLocks noChangeShapeType="1"/>
              </p:cNvSpPr>
              <p:nvPr/>
            </p:nvSpPr>
            <p:spPr bwMode="auto">
              <a:xfrm>
                <a:off x="4026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Line 419"/>
              <p:cNvSpPr>
                <a:spLocks noChangeShapeType="1"/>
              </p:cNvSpPr>
              <p:nvPr/>
            </p:nvSpPr>
            <p:spPr bwMode="auto">
              <a:xfrm>
                <a:off x="4097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Line 420"/>
              <p:cNvSpPr>
                <a:spLocks noChangeShapeType="1"/>
              </p:cNvSpPr>
              <p:nvPr/>
            </p:nvSpPr>
            <p:spPr bwMode="auto">
              <a:xfrm>
                <a:off x="4170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Line 421"/>
              <p:cNvSpPr>
                <a:spLocks noChangeShapeType="1"/>
              </p:cNvSpPr>
              <p:nvPr/>
            </p:nvSpPr>
            <p:spPr bwMode="auto">
              <a:xfrm>
                <a:off x="4241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Line 422"/>
              <p:cNvSpPr>
                <a:spLocks noChangeShapeType="1"/>
              </p:cNvSpPr>
              <p:nvPr/>
            </p:nvSpPr>
            <p:spPr bwMode="auto">
              <a:xfrm>
                <a:off x="4311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Line 423"/>
              <p:cNvSpPr>
                <a:spLocks noChangeShapeType="1"/>
              </p:cNvSpPr>
              <p:nvPr/>
            </p:nvSpPr>
            <p:spPr bwMode="auto">
              <a:xfrm>
                <a:off x="4382" y="3126"/>
                <a:ext cx="36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Line 424"/>
              <p:cNvSpPr>
                <a:spLocks noChangeShapeType="1"/>
              </p:cNvSpPr>
              <p:nvPr/>
            </p:nvSpPr>
            <p:spPr bwMode="auto">
              <a:xfrm>
                <a:off x="4455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Line 425"/>
              <p:cNvSpPr>
                <a:spLocks noChangeShapeType="1"/>
              </p:cNvSpPr>
              <p:nvPr/>
            </p:nvSpPr>
            <p:spPr bwMode="auto">
              <a:xfrm>
                <a:off x="4526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Line 426"/>
              <p:cNvSpPr>
                <a:spLocks noChangeShapeType="1"/>
              </p:cNvSpPr>
              <p:nvPr/>
            </p:nvSpPr>
            <p:spPr bwMode="auto">
              <a:xfrm>
                <a:off x="4597" y="3126"/>
                <a:ext cx="35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8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Freeform 192"/>
            <p:cNvSpPr/>
            <p:nvPr/>
          </p:nvSpPr>
          <p:spPr bwMode="auto">
            <a:xfrm>
              <a:off x="1497187" y="785788"/>
              <a:ext cx="6934200" cy="3760788"/>
            </a:xfrm>
            <a:custGeom>
              <a:avLst/>
              <a:gdLst>
                <a:gd name="T0" fmla="*/ 2147483647 w 6294"/>
                <a:gd name="T1" fmla="*/ 2147483647 h 3414"/>
                <a:gd name="T2" fmla="*/ 2147483647 w 6294"/>
                <a:gd name="T3" fmla="*/ 2147483647 h 3414"/>
                <a:gd name="T4" fmla="*/ 2147483647 w 6294"/>
                <a:gd name="T5" fmla="*/ 2147483647 h 3414"/>
                <a:gd name="T6" fmla="*/ 313155079 w 6294"/>
                <a:gd name="T7" fmla="*/ 2147483647 h 3414"/>
                <a:gd name="T8" fmla="*/ 313155079 w 6294"/>
                <a:gd name="T9" fmla="*/ 492670936 h 3414"/>
                <a:gd name="T10" fmla="*/ 453953228 w 6294"/>
                <a:gd name="T11" fmla="*/ 492670936 h 3414"/>
                <a:gd name="T12" fmla="*/ 225762523 w 6294"/>
                <a:gd name="T13" fmla="*/ 0 h 3414"/>
                <a:gd name="T14" fmla="*/ 0 w 6294"/>
                <a:gd name="T15" fmla="*/ 492670936 h 3414"/>
                <a:gd name="T16" fmla="*/ 138371104 w 6294"/>
                <a:gd name="T17" fmla="*/ 492670936 h 3414"/>
                <a:gd name="T18" fmla="*/ 138371104 w 6294"/>
                <a:gd name="T19" fmla="*/ 2147483647 h 3414"/>
                <a:gd name="T20" fmla="*/ 138371104 w 6294"/>
                <a:gd name="T21" fmla="*/ 2147483647 h 3414"/>
                <a:gd name="T22" fmla="*/ 371416002 w 6294"/>
                <a:gd name="T23" fmla="*/ 2147483647 h 3414"/>
                <a:gd name="T24" fmla="*/ 2147483647 w 6294"/>
                <a:gd name="T25" fmla="*/ 2147483647 h 3414"/>
                <a:gd name="T26" fmla="*/ 2147483647 w 6294"/>
                <a:gd name="T27" fmla="*/ 2147483647 h 3414"/>
                <a:gd name="T28" fmla="*/ 2147483647 w 6294"/>
                <a:gd name="T29" fmla="*/ 2147483647 h 34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294"/>
                <a:gd name="T46" fmla="*/ 0 h 3414"/>
                <a:gd name="T47" fmla="*/ 6294 w 6294"/>
                <a:gd name="T48" fmla="*/ 3414 h 34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294" h="3414">
                  <a:moveTo>
                    <a:pt x="6294" y="3228"/>
                  </a:moveTo>
                  <a:lnTo>
                    <a:pt x="5888" y="3040"/>
                  </a:lnTo>
                  <a:lnTo>
                    <a:pt x="5888" y="3158"/>
                  </a:lnTo>
                  <a:lnTo>
                    <a:pt x="258" y="3158"/>
                  </a:lnTo>
                  <a:lnTo>
                    <a:pt x="258" y="406"/>
                  </a:lnTo>
                  <a:lnTo>
                    <a:pt x="374" y="406"/>
                  </a:lnTo>
                  <a:lnTo>
                    <a:pt x="186" y="0"/>
                  </a:lnTo>
                  <a:lnTo>
                    <a:pt x="0" y="406"/>
                  </a:lnTo>
                  <a:lnTo>
                    <a:pt x="114" y="406"/>
                  </a:lnTo>
                  <a:lnTo>
                    <a:pt x="114" y="3110"/>
                  </a:lnTo>
                  <a:lnTo>
                    <a:pt x="114" y="3302"/>
                  </a:lnTo>
                  <a:lnTo>
                    <a:pt x="306" y="3302"/>
                  </a:lnTo>
                  <a:lnTo>
                    <a:pt x="5888" y="3302"/>
                  </a:lnTo>
                  <a:lnTo>
                    <a:pt x="5888" y="3414"/>
                  </a:lnTo>
                  <a:lnTo>
                    <a:pt x="6294" y="3228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6" name="Freeform 472"/>
          <p:cNvSpPr/>
          <p:nvPr/>
        </p:nvSpPr>
        <p:spPr bwMode="auto">
          <a:xfrm>
            <a:off x="3758417" y="3677352"/>
            <a:ext cx="1507079" cy="1183317"/>
          </a:xfrm>
          <a:custGeom>
            <a:avLst/>
            <a:gdLst>
              <a:gd name="T0" fmla="*/ 100440214 w 1112"/>
              <a:gd name="T1" fmla="*/ 1006218742 h 863"/>
              <a:gd name="T2" fmla="*/ 0 w 1112"/>
              <a:gd name="T3" fmla="*/ 870968135 h 863"/>
              <a:gd name="T4" fmla="*/ 1200613005 w 1112"/>
              <a:gd name="T5" fmla="*/ 0 h 863"/>
              <a:gd name="T6" fmla="*/ 1298717794 w 1112"/>
              <a:gd name="T7" fmla="*/ 135250641 h 863"/>
              <a:gd name="T8" fmla="*/ 100440214 w 1112"/>
              <a:gd name="T9" fmla="*/ 1006218742 h 8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2"/>
              <a:gd name="T16" fmla="*/ 0 h 863"/>
              <a:gd name="T17" fmla="*/ 1112 w 1112"/>
              <a:gd name="T18" fmla="*/ 863 h 8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2" h="863">
                <a:moveTo>
                  <a:pt x="86" y="863"/>
                </a:moveTo>
                <a:lnTo>
                  <a:pt x="0" y="747"/>
                </a:lnTo>
                <a:lnTo>
                  <a:pt x="1028" y="0"/>
                </a:lnTo>
                <a:lnTo>
                  <a:pt x="1112" y="116"/>
                </a:lnTo>
                <a:lnTo>
                  <a:pt x="86" y="8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15133" tIns="57567" rIns="115133" bIns="57567"/>
          <a:lstStyle/>
          <a:p>
            <a:pPr>
              <a:defRPr/>
            </a:pPr>
            <a:endParaRPr lang="zh-CN" altLang="zh-CN" sz="2400" kern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7" name="Freeform 473"/>
          <p:cNvSpPr/>
          <p:nvPr/>
        </p:nvSpPr>
        <p:spPr bwMode="auto">
          <a:xfrm>
            <a:off x="5217715" y="2707723"/>
            <a:ext cx="2882759" cy="1076476"/>
          </a:xfrm>
          <a:custGeom>
            <a:avLst/>
            <a:gdLst>
              <a:gd name="T0" fmla="*/ 49008322 w 2128"/>
              <a:gd name="T1" fmla="*/ 914297283 h 786"/>
              <a:gd name="T2" fmla="*/ 0 w 2128"/>
              <a:gd name="T3" fmla="*/ 753772084 h 786"/>
              <a:gd name="T4" fmla="*/ 2147483647 w 2128"/>
              <a:gd name="T5" fmla="*/ 0 h 786"/>
              <a:gd name="T6" fmla="*/ 2147483647 w 2128"/>
              <a:gd name="T7" fmla="*/ 159362611 h 786"/>
              <a:gd name="T8" fmla="*/ 49008322 w 2128"/>
              <a:gd name="T9" fmla="*/ 914297283 h 7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28"/>
              <a:gd name="T16" fmla="*/ 0 h 786"/>
              <a:gd name="T17" fmla="*/ 2128 w 2128"/>
              <a:gd name="T18" fmla="*/ 786 h 7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28" h="786">
                <a:moveTo>
                  <a:pt x="42" y="786"/>
                </a:moveTo>
                <a:lnTo>
                  <a:pt x="0" y="648"/>
                </a:lnTo>
                <a:lnTo>
                  <a:pt x="2086" y="0"/>
                </a:lnTo>
                <a:lnTo>
                  <a:pt x="2128" y="137"/>
                </a:lnTo>
                <a:lnTo>
                  <a:pt x="42" y="7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15133" tIns="57567" rIns="115133" bIns="57567"/>
          <a:lstStyle/>
          <a:p>
            <a:pPr>
              <a:defRPr/>
            </a:pPr>
            <a:endParaRPr lang="zh-CN" altLang="zh-CN" sz="2400" kern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" name="Text Box 437"/>
          <p:cNvSpPr txBox="1">
            <a:spLocks noChangeArrowheads="1"/>
          </p:cNvSpPr>
          <p:nvPr/>
        </p:nvSpPr>
        <p:spPr bwMode="auto">
          <a:xfrm rot="16200000">
            <a:off x="-299052" y="3688306"/>
            <a:ext cx="3880555" cy="4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33" tIns="57567" rIns="115133" bIns="57567">
            <a:spAutoFit/>
          </a:bodyPr>
          <a:lstStyle>
            <a:lvl1pPr eaLnBrk="0" hangingPunct="0"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3465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en-US" altLang="ko-KR" sz="3465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9" name="Group 456"/>
          <p:cNvGrpSpPr/>
          <p:nvPr/>
        </p:nvGrpSpPr>
        <p:grpSpPr bwMode="auto">
          <a:xfrm>
            <a:off x="3447850" y="4582485"/>
            <a:ext cx="561421" cy="568476"/>
            <a:chOff x="2561" y="1793"/>
            <a:chExt cx="406" cy="406"/>
          </a:xfrm>
          <a:solidFill>
            <a:schemeClr val="accent2"/>
          </a:solidFill>
        </p:grpSpPr>
        <p:sp>
          <p:nvSpPr>
            <p:cNvPr id="370" name="Oval 454"/>
            <p:cNvSpPr>
              <a:spLocks noChangeArrowheads="1"/>
            </p:cNvSpPr>
            <p:nvPr/>
          </p:nvSpPr>
          <p:spPr bwMode="auto">
            <a:xfrm>
              <a:off x="2561" y="1793"/>
              <a:ext cx="406" cy="4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1" name="Oval 455"/>
            <p:cNvSpPr>
              <a:spLocks noChangeArrowheads="1"/>
            </p:cNvSpPr>
            <p:nvPr/>
          </p:nvSpPr>
          <p:spPr bwMode="auto">
            <a:xfrm>
              <a:off x="2592" y="1824"/>
              <a:ext cx="345" cy="3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2" name="组合 371"/>
          <p:cNvGrpSpPr/>
          <p:nvPr/>
        </p:nvGrpSpPr>
        <p:grpSpPr>
          <a:xfrm>
            <a:off x="1873847" y="6098860"/>
            <a:ext cx="8301869" cy="400110"/>
            <a:chOff x="1349549" y="4398938"/>
            <a:chExt cx="6619875" cy="315087"/>
          </a:xfrm>
        </p:grpSpPr>
        <p:sp>
          <p:nvSpPr>
            <p:cNvPr id="373" name="Text Box 438"/>
            <p:cNvSpPr txBox="1">
              <a:spLocks noChangeArrowheads="1"/>
            </p:cNvSpPr>
            <p:nvPr/>
          </p:nvSpPr>
          <p:spPr bwMode="auto">
            <a:xfrm>
              <a:off x="1349549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4" name="Text Box 439"/>
            <p:cNvSpPr txBox="1">
              <a:spLocks noChangeArrowheads="1"/>
            </p:cNvSpPr>
            <p:nvPr/>
          </p:nvSpPr>
          <p:spPr bwMode="auto">
            <a:xfrm>
              <a:off x="2549700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5" name="Text Box 440"/>
            <p:cNvSpPr txBox="1">
              <a:spLocks noChangeArrowheads="1"/>
            </p:cNvSpPr>
            <p:nvPr/>
          </p:nvSpPr>
          <p:spPr bwMode="auto">
            <a:xfrm>
              <a:off x="3711750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012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6" name="Text Box 441"/>
            <p:cNvSpPr txBox="1">
              <a:spLocks noChangeArrowheads="1"/>
            </p:cNvSpPr>
            <p:nvPr/>
          </p:nvSpPr>
          <p:spPr bwMode="auto">
            <a:xfrm>
              <a:off x="4911899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7" name="Text Box 442"/>
            <p:cNvSpPr txBox="1">
              <a:spLocks noChangeArrowheads="1"/>
            </p:cNvSpPr>
            <p:nvPr/>
          </p:nvSpPr>
          <p:spPr bwMode="auto">
            <a:xfrm>
              <a:off x="6092999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8" name="Text Box 457"/>
            <p:cNvSpPr txBox="1">
              <a:spLocks noChangeArrowheads="1"/>
            </p:cNvSpPr>
            <p:nvPr/>
          </p:nvSpPr>
          <p:spPr bwMode="auto">
            <a:xfrm>
              <a:off x="7207423" y="4398938"/>
              <a:ext cx="762001" cy="315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</a:t>
              </a:r>
              <a:r>
                <a:rPr lang="en-US" altLang="ko-KR" sz="2000" kern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ko-KR" sz="1335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" name="Group 458"/>
          <p:cNvGrpSpPr/>
          <p:nvPr/>
        </p:nvGrpSpPr>
        <p:grpSpPr bwMode="auto">
          <a:xfrm>
            <a:off x="4976826" y="3493913"/>
            <a:ext cx="561421" cy="568476"/>
            <a:chOff x="2561" y="1793"/>
            <a:chExt cx="406" cy="406"/>
          </a:xfrm>
          <a:solidFill>
            <a:schemeClr val="accent3"/>
          </a:solidFill>
        </p:grpSpPr>
        <p:sp>
          <p:nvSpPr>
            <p:cNvPr id="380" name="Oval 459"/>
            <p:cNvSpPr>
              <a:spLocks noChangeArrowheads="1"/>
            </p:cNvSpPr>
            <p:nvPr/>
          </p:nvSpPr>
          <p:spPr bwMode="auto">
            <a:xfrm>
              <a:off x="2561" y="1793"/>
              <a:ext cx="406" cy="4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1" name="Oval 460"/>
            <p:cNvSpPr>
              <a:spLocks noChangeArrowheads="1"/>
            </p:cNvSpPr>
            <p:nvPr/>
          </p:nvSpPr>
          <p:spPr bwMode="auto">
            <a:xfrm>
              <a:off x="2592" y="1824"/>
              <a:ext cx="345" cy="3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2" name="Group 479"/>
          <p:cNvGrpSpPr/>
          <p:nvPr/>
        </p:nvGrpSpPr>
        <p:grpSpPr bwMode="auto">
          <a:xfrm>
            <a:off x="8000933" y="1627210"/>
            <a:ext cx="2028681" cy="1257905"/>
            <a:chOff x="3781" y="1498"/>
            <a:chExt cx="1019" cy="624"/>
          </a:xfrm>
          <a:solidFill>
            <a:schemeClr val="accent4"/>
          </a:solidFill>
        </p:grpSpPr>
        <p:sp>
          <p:nvSpPr>
            <p:cNvPr id="383" name="Freeform 474"/>
            <p:cNvSpPr/>
            <p:nvPr/>
          </p:nvSpPr>
          <p:spPr bwMode="auto">
            <a:xfrm>
              <a:off x="3781" y="1501"/>
              <a:ext cx="839" cy="621"/>
            </a:xfrm>
            <a:custGeom>
              <a:avLst/>
              <a:gdLst>
                <a:gd name="T0" fmla="*/ 38 w 1234"/>
                <a:gd name="T1" fmla="*/ 423 h 912"/>
                <a:gd name="T2" fmla="*/ 0 w 1234"/>
                <a:gd name="T3" fmla="*/ 368 h 912"/>
                <a:gd name="T4" fmla="*/ 532 w 1234"/>
                <a:gd name="T5" fmla="*/ 0 h 912"/>
                <a:gd name="T6" fmla="*/ 570 w 1234"/>
                <a:gd name="T7" fmla="*/ 54 h 912"/>
                <a:gd name="T8" fmla="*/ 38 w 1234"/>
                <a:gd name="T9" fmla="*/ 423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4"/>
                <a:gd name="T16" fmla="*/ 0 h 912"/>
                <a:gd name="T17" fmla="*/ 1234 w 1234"/>
                <a:gd name="T18" fmla="*/ 912 h 9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4" h="912">
                  <a:moveTo>
                    <a:pt x="82" y="912"/>
                  </a:moveTo>
                  <a:lnTo>
                    <a:pt x="0" y="794"/>
                  </a:lnTo>
                  <a:lnTo>
                    <a:pt x="1152" y="0"/>
                  </a:lnTo>
                  <a:lnTo>
                    <a:pt x="1234" y="118"/>
                  </a:lnTo>
                  <a:lnTo>
                    <a:pt x="8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4" name="AutoShape 478"/>
            <p:cNvSpPr>
              <a:spLocks noChangeArrowheads="1"/>
            </p:cNvSpPr>
            <p:nvPr/>
          </p:nvSpPr>
          <p:spPr bwMode="auto">
            <a:xfrm rot="-2093221">
              <a:off x="4368" y="1498"/>
              <a:ext cx="432" cy="96"/>
            </a:xfrm>
            <a:prstGeom prst="homePlate">
              <a:avLst>
                <a:gd name="adj" fmla="val 216625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7688368" y="2139241"/>
            <a:ext cx="1242285" cy="1064381"/>
            <a:chOff x="6026324" y="1433488"/>
            <a:chExt cx="990593" cy="838200"/>
          </a:xfrm>
        </p:grpSpPr>
        <p:sp>
          <p:nvSpPr>
            <p:cNvPr id="386" name="Oval 462"/>
            <p:cNvSpPr>
              <a:spLocks noChangeArrowheads="1"/>
            </p:cNvSpPr>
            <p:nvPr/>
          </p:nvSpPr>
          <p:spPr bwMode="auto">
            <a:xfrm>
              <a:off x="6026324" y="1433488"/>
              <a:ext cx="838200" cy="83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sz="2400" ker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7" name="Text Box 476"/>
            <p:cNvSpPr txBox="1">
              <a:spLocks noChangeArrowheads="1"/>
            </p:cNvSpPr>
            <p:nvPr/>
          </p:nvSpPr>
          <p:spPr bwMode="auto">
            <a:xfrm>
              <a:off x="6058069" y="1662088"/>
              <a:ext cx="958848" cy="39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uk-UA" altLang="ko-KR" sz="2665" kern="0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98%</a:t>
              </a:r>
              <a:endParaRPr lang="en-US" altLang="ko-KR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4203346" y="4741292"/>
            <a:ext cx="2441812" cy="607923"/>
            <a:chOff x="3196010" y="3268872"/>
            <a:chExt cx="2089039" cy="520095"/>
          </a:xfrm>
        </p:grpSpPr>
        <p:sp>
          <p:nvSpPr>
            <p:cNvPr id="389" name="矩形标注 388"/>
            <p:cNvSpPr/>
            <p:nvPr/>
          </p:nvSpPr>
          <p:spPr>
            <a:xfrm>
              <a:off x="3303877" y="3268872"/>
              <a:ext cx="1836996" cy="520095"/>
            </a:xfrm>
            <a:prstGeom prst="wedgeRectCallout">
              <a:avLst>
                <a:gd name="adj1" fmla="val -63228"/>
                <a:gd name="adj2" fmla="val -1933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65"/>
            </a:p>
          </p:txBody>
        </p:sp>
        <p:sp>
          <p:nvSpPr>
            <p:cNvPr id="390" name="矩形​​ 16"/>
            <p:cNvSpPr>
              <a:spLocks noChangeArrowheads="1"/>
            </p:cNvSpPr>
            <p:nvPr/>
          </p:nvSpPr>
          <p:spPr bwMode="auto">
            <a:xfrm>
              <a:off x="3196010" y="3297617"/>
              <a:ext cx="2089039" cy="3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11512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6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点击填加文字</a:t>
              </a:r>
            </a:p>
          </p:txBody>
        </p:sp>
      </p:grpSp>
      <p:grpSp>
        <p:nvGrpSpPr>
          <p:cNvPr id="391" name="组合 390"/>
          <p:cNvGrpSpPr/>
          <p:nvPr/>
        </p:nvGrpSpPr>
        <p:grpSpPr>
          <a:xfrm>
            <a:off x="3819374" y="2310098"/>
            <a:ext cx="2415829" cy="638848"/>
            <a:chOff x="2644833" y="1448745"/>
            <a:chExt cx="2066808" cy="546552"/>
          </a:xfrm>
        </p:grpSpPr>
        <p:sp>
          <p:nvSpPr>
            <p:cNvPr id="392" name="矩形标注 391"/>
            <p:cNvSpPr/>
            <p:nvPr/>
          </p:nvSpPr>
          <p:spPr>
            <a:xfrm>
              <a:off x="2805771" y="1448745"/>
              <a:ext cx="1796812" cy="546552"/>
            </a:xfrm>
            <a:prstGeom prst="wedgeRectCallout">
              <a:avLst>
                <a:gd name="adj1" fmla="val -3257"/>
                <a:gd name="adj2" fmla="val 1073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65"/>
            </a:p>
          </p:txBody>
        </p:sp>
        <p:sp>
          <p:nvSpPr>
            <p:cNvPr id="393" name="矩形​​ 16"/>
            <p:cNvSpPr>
              <a:spLocks noChangeArrowheads="1"/>
            </p:cNvSpPr>
            <p:nvPr/>
          </p:nvSpPr>
          <p:spPr bwMode="auto">
            <a:xfrm>
              <a:off x="2644833" y="1506941"/>
              <a:ext cx="2066808" cy="3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11512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6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点击填加文字</a:t>
              </a:r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7991511" y="3705670"/>
            <a:ext cx="2415828" cy="578463"/>
            <a:chOff x="5765264" y="2491219"/>
            <a:chExt cx="2066808" cy="494891"/>
          </a:xfrm>
        </p:grpSpPr>
        <p:sp>
          <p:nvSpPr>
            <p:cNvPr id="395" name="矩形标注 394"/>
            <p:cNvSpPr/>
            <p:nvPr/>
          </p:nvSpPr>
          <p:spPr>
            <a:xfrm>
              <a:off x="5878571" y="2491219"/>
              <a:ext cx="1809510" cy="494891"/>
            </a:xfrm>
            <a:prstGeom prst="wedgeRectCallout">
              <a:avLst>
                <a:gd name="adj1" fmla="val -33387"/>
                <a:gd name="adj2" fmla="val -1087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65"/>
            </a:p>
          </p:txBody>
        </p:sp>
        <p:sp>
          <p:nvSpPr>
            <p:cNvPr id="396" name="矩形​​ 16"/>
            <p:cNvSpPr>
              <a:spLocks noChangeArrowheads="1"/>
            </p:cNvSpPr>
            <p:nvPr/>
          </p:nvSpPr>
          <p:spPr bwMode="auto">
            <a:xfrm>
              <a:off x="5765264" y="2536791"/>
              <a:ext cx="2066808" cy="3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11512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6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点击填加文字</a:t>
              </a:r>
            </a:p>
          </p:txBody>
        </p:sp>
      </p:grpSp>
      <p:sp>
        <p:nvSpPr>
          <p:cNvPr id="400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01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402" name="直接连接符 401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矩形 402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6" grpId="0" animBg="1"/>
      <p:bldP spid="367" grpId="0" animBg="1"/>
      <p:bldP spid="368" grpId="0"/>
      <p:bldP spid="40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851041" y="452670"/>
            <a:ext cx="1140884" cy="2508004"/>
            <a:chOff x="6638280" y="339502"/>
            <a:chExt cx="855663" cy="1881003"/>
          </a:xfrm>
        </p:grpSpPr>
        <p:grpSp>
          <p:nvGrpSpPr>
            <p:cNvPr id="135" name="Group 134"/>
            <p:cNvGrpSpPr/>
            <p:nvPr/>
          </p:nvGrpSpPr>
          <p:grpSpPr>
            <a:xfrm>
              <a:off x="6638280" y="1360080"/>
              <a:ext cx="855663" cy="860425"/>
              <a:chOff x="5292080" y="1529681"/>
              <a:chExt cx="855663" cy="860425"/>
            </a:xfrm>
          </p:grpSpPr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5292080" y="1529681"/>
                <a:ext cx="855663" cy="8604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37" name="Oval 21"/>
              <p:cNvSpPr>
                <a:spLocks noChangeArrowheads="1"/>
              </p:cNvSpPr>
              <p:nvPr/>
            </p:nvSpPr>
            <p:spPr bwMode="auto">
              <a:xfrm>
                <a:off x="5358250" y="1600541"/>
                <a:ext cx="720148" cy="71870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ysDot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38" name="Oval 23"/>
              <p:cNvSpPr>
                <a:spLocks noChangeArrowheads="1"/>
              </p:cNvSpPr>
              <p:nvPr/>
            </p:nvSpPr>
            <p:spPr bwMode="auto">
              <a:xfrm>
                <a:off x="5690543" y="1570956"/>
                <a:ext cx="55563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  <p:sp>
          <p:nvSpPr>
            <p:cNvPr id="9" name="Freeform 14"/>
            <p:cNvSpPr>
              <a:spLocks noEditPoints="1"/>
            </p:cNvSpPr>
            <p:nvPr/>
          </p:nvSpPr>
          <p:spPr bwMode="auto">
            <a:xfrm>
              <a:off x="7039918" y="339502"/>
              <a:ext cx="52388" cy="1114425"/>
            </a:xfrm>
            <a:custGeom>
              <a:avLst/>
              <a:gdLst>
                <a:gd name="T0" fmla="*/ 9 w 14"/>
                <a:gd name="T1" fmla="*/ 267 h 297"/>
                <a:gd name="T2" fmla="*/ 13 w 14"/>
                <a:gd name="T3" fmla="*/ 0 h 297"/>
                <a:gd name="T4" fmla="*/ 12 w 14"/>
                <a:gd name="T5" fmla="*/ 0 h 297"/>
                <a:gd name="T6" fmla="*/ 9 w 14"/>
                <a:gd name="T7" fmla="*/ 0 h 297"/>
                <a:gd name="T8" fmla="*/ 8 w 14"/>
                <a:gd name="T9" fmla="*/ 267 h 297"/>
                <a:gd name="T10" fmla="*/ 7 w 14"/>
                <a:gd name="T11" fmla="*/ 266 h 297"/>
                <a:gd name="T12" fmla="*/ 6 w 14"/>
                <a:gd name="T13" fmla="*/ 266 h 297"/>
                <a:gd name="T14" fmla="*/ 3 w 14"/>
                <a:gd name="T15" fmla="*/ 1 h 297"/>
                <a:gd name="T16" fmla="*/ 3 w 14"/>
                <a:gd name="T17" fmla="*/ 1 h 297"/>
                <a:gd name="T18" fmla="*/ 0 w 14"/>
                <a:gd name="T19" fmla="*/ 1 h 297"/>
                <a:gd name="T20" fmla="*/ 5 w 14"/>
                <a:gd name="T21" fmla="*/ 267 h 297"/>
                <a:gd name="T22" fmla="*/ 3 w 14"/>
                <a:gd name="T23" fmla="*/ 284 h 297"/>
                <a:gd name="T24" fmla="*/ 6 w 14"/>
                <a:gd name="T25" fmla="*/ 295 h 297"/>
                <a:gd name="T26" fmla="*/ 11 w 14"/>
                <a:gd name="T27" fmla="*/ 286 h 297"/>
                <a:gd name="T28" fmla="*/ 9 w 14"/>
                <a:gd name="T29" fmla="*/ 267 h 297"/>
                <a:gd name="T30" fmla="*/ 7 w 14"/>
                <a:gd name="T31" fmla="*/ 286 h 297"/>
                <a:gd name="T32" fmla="*/ 5 w 14"/>
                <a:gd name="T33" fmla="*/ 279 h 297"/>
                <a:gd name="T34" fmla="*/ 7 w 14"/>
                <a:gd name="T35" fmla="*/ 268 h 297"/>
                <a:gd name="T36" fmla="*/ 9 w 14"/>
                <a:gd name="T37" fmla="*/ 280 h 297"/>
                <a:gd name="T38" fmla="*/ 7 w 14"/>
                <a:gd name="T39" fmla="*/ 28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297">
                  <a:moveTo>
                    <a:pt x="9" y="26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267"/>
                    <a:pt x="8" y="267"/>
                    <a:pt x="8" y="267"/>
                  </a:cubicBezTo>
                  <a:cubicBezTo>
                    <a:pt x="8" y="266"/>
                    <a:pt x="8" y="266"/>
                    <a:pt x="7" y="266"/>
                  </a:cubicBezTo>
                  <a:cubicBezTo>
                    <a:pt x="7" y="266"/>
                    <a:pt x="7" y="266"/>
                    <a:pt x="6" y="26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1" y="269"/>
                    <a:pt x="3" y="279"/>
                    <a:pt x="3" y="284"/>
                  </a:cubicBezTo>
                  <a:cubicBezTo>
                    <a:pt x="3" y="289"/>
                    <a:pt x="2" y="297"/>
                    <a:pt x="6" y="295"/>
                  </a:cubicBezTo>
                  <a:cubicBezTo>
                    <a:pt x="11" y="294"/>
                    <a:pt x="11" y="291"/>
                    <a:pt x="11" y="286"/>
                  </a:cubicBezTo>
                  <a:cubicBezTo>
                    <a:pt x="13" y="275"/>
                    <a:pt x="14" y="268"/>
                    <a:pt x="9" y="267"/>
                  </a:cubicBezTo>
                  <a:close/>
                  <a:moveTo>
                    <a:pt x="7" y="286"/>
                  </a:moveTo>
                  <a:cubicBezTo>
                    <a:pt x="4" y="286"/>
                    <a:pt x="5" y="282"/>
                    <a:pt x="5" y="279"/>
                  </a:cubicBezTo>
                  <a:cubicBezTo>
                    <a:pt x="5" y="275"/>
                    <a:pt x="3" y="268"/>
                    <a:pt x="7" y="268"/>
                  </a:cubicBezTo>
                  <a:cubicBezTo>
                    <a:pt x="11" y="268"/>
                    <a:pt x="11" y="272"/>
                    <a:pt x="9" y="280"/>
                  </a:cubicBezTo>
                  <a:cubicBezTo>
                    <a:pt x="9" y="283"/>
                    <a:pt x="9" y="285"/>
                    <a:pt x="7" y="2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6878855" y="1687192"/>
              <a:ext cx="374512" cy="246891"/>
            </a:xfrm>
            <a:custGeom>
              <a:avLst/>
              <a:gdLst>
                <a:gd name="T0" fmla="*/ 112 w 133"/>
                <a:gd name="T1" fmla="*/ 0 h 88"/>
                <a:gd name="T2" fmla="*/ 22 w 133"/>
                <a:gd name="T3" fmla="*/ 0 h 88"/>
                <a:gd name="T4" fmla="*/ 0 w 133"/>
                <a:gd name="T5" fmla="*/ 21 h 88"/>
                <a:gd name="T6" fmla="*/ 0 w 133"/>
                <a:gd name="T7" fmla="*/ 66 h 88"/>
                <a:gd name="T8" fmla="*/ 22 w 133"/>
                <a:gd name="T9" fmla="*/ 88 h 88"/>
                <a:gd name="T10" fmla="*/ 112 w 133"/>
                <a:gd name="T11" fmla="*/ 88 h 88"/>
                <a:gd name="T12" fmla="*/ 133 w 133"/>
                <a:gd name="T13" fmla="*/ 66 h 88"/>
                <a:gd name="T14" fmla="*/ 133 w 133"/>
                <a:gd name="T15" fmla="*/ 21 h 88"/>
                <a:gd name="T16" fmla="*/ 112 w 133"/>
                <a:gd name="T17" fmla="*/ 0 h 88"/>
                <a:gd name="T18" fmla="*/ 99 w 133"/>
                <a:gd name="T19" fmla="*/ 50 h 88"/>
                <a:gd name="T20" fmla="*/ 58 w 133"/>
                <a:gd name="T21" fmla="*/ 77 h 88"/>
                <a:gd name="T22" fmla="*/ 49 w 133"/>
                <a:gd name="T23" fmla="*/ 72 h 88"/>
                <a:gd name="T24" fmla="*/ 49 w 133"/>
                <a:gd name="T25" fmla="*/ 16 h 88"/>
                <a:gd name="T26" fmla="*/ 58 w 133"/>
                <a:gd name="T27" fmla="*/ 11 h 88"/>
                <a:gd name="T28" fmla="*/ 99 w 133"/>
                <a:gd name="T29" fmla="*/ 38 h 88"/>
                <a:gd name="T30" fmla="*/ 99 w 133"/>
                <a:gd name="T31" fmla="*/ 5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88">
                  <a:moveTo>
                    <a:pt x="1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8"/>
                    <a:pt x="10" y="88"/>
                    <a:pt x="22" y="88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24" y="88"/>
                    <a:pt x="133" y="78"/>
                    <a:pt x="133" y="66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9"/>
                    <a:pt x="124" y="0"/>
                    <a:pt x="112" y="0"/>
                  </a:cubicBezTo>
                  <a:close/>
                  <a:moveTo>
                    <a:pt x="99" y="50"/>
                  </a:moveTo>
                  <a:cubicBezTo>
                    <a:pt x="58" y="77"/>
                    <a:pt x="58" y="77"/>
                    <a:pt x="58" y="77"/>
                  </a:cubicBezTo>
                  <a:cubicBezTo>
                    <a:pt x="53" y="80"/>
                    <a:pt x="49" y="78"/>
                    <a:pt x="49" y="7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0"/>
                    <a:pt x="53" y="8"/>
                    <a:pt x="58" y="11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104" y="41"/>
                    <a:pt x="104" y="46"/>
                    <a:pt x="99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23739" y="239070"/>
            <a:ext cx="1140884" cy="2516717"/>
            <a:chOff x="5267804" y="179302"/>
            <a:chExt cx="855663" cy="1887538"/>
          </a:xfrm>
        </p:grpSpPr>
        <p:grpSp>
          <p:nvGrpSpPr>
            <p:cNvPr id="2" name="Group 1"/>
            <p:cNvGrpSpPr/>
            <p:nvPr/>
          </p:nvGrpSpPr>
          <p:grpSpPr>
            <a:xfrm>
              <a:off x="5267804" y="1206415"/>
              <a:ext cx="855663" cy="860425"/>
              <a:chOff x="5292080" y="1529681"/>
              <a:chExt cx="855663" cy="860425"/>
            </a:xfrm>
          </p:grpSpPr>
          <p:sp>
            <p:nvSpPr>
              <p:cNvPr id="15" name="Oval 20"/>
              <p:cNvSpPr>
                <a:spLocks noChangeArrowheads="1"/>
              </p:cNvSpPr>
              <p:nvPr/>
            </p:nvSpPr>
            <p:spPr bwMode="auto">
              <a:xfrm>
                <a:off x="5292080" y="1529681"/>
                <a:ext cx="855663" cy="86042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16" name="Oval 21"/>
              <p:cNvSpPr>
                <a:spLocks noChangeArrowheads="1"/>
              </p:cNvSpPr>
              <p:nvPr/>
            </p:nvSpPr>
            <p:spPr bwMode="auto">
              <a:xfrm>
                <a:off x="5358250" y="1600541"/>
                <a:ext cx="720148" cy="71870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ysDot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5690543" y="1570956"/>
                <a:ext cx="55563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  <p:sp>
          <p:nvSpPr>
            <p:cNvPr id="17" name="Freeform 22"/>
            <p:cNvSpPr>
              <a:spLocks noEditPoints="1"/>
            </p:cNvSpPr>
            <p:nvPr/>
          </p:nvSpPr>
          <p:spPr bwMode="auto">
            <a:xfrm>
              <a:off x="5669442" y="179302"/>
              <a:ext cx="52388" cy="1114425"/>
            </a:xfrm>
            <a:custGeom>
              <a:avLst/>
              <a:gdLst>
                <a:gd name="T0" fmla="*/ 9 w 14"/>
                <a:gd name="T1" fmla="*/ 267 h 297"/>
                <a:gd name="T2" fmla="*/ 13 w 14"/>
                <a:gd name="T3" fmla="*/ 0 h 297"/>
                <a:gd name="T4" fmla="*/ 12 w 14"/>
                <a:gd name="T5" fmla="*/ 0 h 297"/>
                <a:gd name="T6" fmla="*/ 9 w 14"/>
                <a:gd name="T7" fmla="*/ 0 h 297"/>
                <a:gd name="T8" fmla="*/ 8 w 14"/>
                <a:gd name="T9" fmla="*/ 267 h 297"/>
                <a:gd name="T10" fmla="*/ 7 w 14"/>
                <a:gd name="T11" fmla="*/ 266 h 297"/>
                <a:gd name="T12" fmla="*/ 6 w 14"/>
                <a:gd name="T13" fmla="*/ 266 h 297"/>
                <a:gd name="T14" fmla="*/ 3 w 14"/>
                <a:gd name="T15" fmla="*/ 1 h 297"/>
                <a:gd name="T16" fmla="*/ 3 w 14"/>
                <a:gd name="T17" fmla="*/ 1 h 297"/>
                <a:gd name="T18" fmla="*/ 0 w 14"/>
                <a:gd name="T19" fmla="*/ 1 h 297"/>
                <a:gd name="T20" fmla="*/ 5 w 14"/>
                <a:gd name="T21" fmla="*/ 267 h 297"/>
                <a:gd name="T22" fmla="*/ 3 w 14"/>
                <a:gd name="T23" fmla="*/ 284 h 297"/>
                <a:gd name="T24" fmla="*/ 6 w 14"/>
                <a:gd name="T25" fmla="*/ 295 h 297"/>
                <a:gd name="T26" fmla="*/ 11 w 14"/>
                <a:gd name="T27" fmla="*/ 286 h 297"/>
                <a:gd name="T28" fmla="*/ 9 w 14"/>
                <a:gd name="T29" fmla="*/ 267 h 297"/>
                <a:gd name="T30" fmla="*/ 7 w 14"/>
                <a:gd name="T31" fmla="*/ 286 h 297"/>
                <a:gd name="T32" fmla="*/ 5 w 14"/>
                <a:gd name="T33" fmla="*/ 279 h 297"/>
                <a:gd name="T34" fmla="*/ 7 w 14"/>
                <a:gd name="T35" fmla="*/ 268 h 297"/>
                <a:gd name="T36" fmla="*/ 9 w 14"/>
                <a:gd name="T37" fmla="*/ 280 h 297"/>
                <a:gd name="T38" fmla="*/ 7 w 14"/>
                <a:gd name="T39" fmla="*/ 28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297">
                  <a:moveTo>
                    <a:pt x="9" y="26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267"/>
                    <a:pt x="8" y="267"/>
                    <a:pt x="8" y="267"/>
                  </a:cubicBezTo>
                  <a:cubicBezTo>
                    <a:pt x="8" y="266"/>
                    <a:pt x="8" y="266"/>
                    <a:pt x="7" y="266"/>
                  </a:cubicBezTo>
                  <a:cubicBezTo>
                    <a:pt x="7" y="266"/>
                    <a:pt x="7" y="266"/>
                    <a:pt x="6" y="26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1" y="269"/>
                    <a:pt x="3" y="279"/>
                    <a:pt x="3" y="284"/>
                  </a:cubicBezTo>
                  <a:cubicBezTo>
                    <a:pt x="3" y="289"/>
                    <a:pt x="2" y="297"/>
                    <a:pt x="6" y="295"/>
                  </a:cubicBezTo>
                  <a:cubicBezTo>
                    <a:pt x="11" y="294"/>
                    <a:pt x="11" y="291"/>
                    <a:pt x="11" y="286"/>
                  </a:cubicBezTo>
                  <a:cubicBezTo>
                    <a:pt x="13" y="275"/>
                    <a:pt x="14" y="268"/>
                    <a:pt x="9" y="267"/>
                  </a:cubicBezTo>
                  <a:close/>
                  <a:moveTo>
                    <a:pt x="7" y="286"/>
                  </a:moveTo>
                  <a:cubicBezTo>
                    <a:pt x="4" y="286"/>
                    <a:pt x="5" y="282"/>
                    <a:pt x="5" y="279"/>
                  </a:cubicBezTo>
                  <a:cubicBezTo>
                    <a:pt x="5" y="275"/>
                    <a:pt x="3" y="268"/>
                    <a:pt x="7" y="268"/>
                  </a:cubicBezTo>
                  <a:cubicBezTo>
                    <a:pt x="11" y="268"/>
                    <a:pt x="11" y="272"/>
                    <a:pt x="9" y="280"/>
                  </a:cubicBezTo>
                  <a:cubicBezTo>
                    <a:pt x="9" y="283"/>
                    <a:pt x="9" y="285"/>
                    <a:pt x="7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5480204" y="1452933"/>
              <a:ext cx="372126" cy="318454"/>
            </a:xfrm>
            <a:custGeom>
              <a:avLst/>
              <a:gdLst>
                <a:gd name="T0" fmla="*/ 131 w 132"/>
                <a:gd name="T1" fmla="*/ 50 h 113"/>
                <a:gd name="T2" fmla="*/ 113 w 132"/>
                <a:gd name="T3" fmla="*/ 44 h 113"/>
                <a:gd name="T4" fmla="*/ 103 w 132"/>
                <a:gd name="T5" fmla="*/ 44 h 113"/>
                <a:gd name="T6" fmla="*/ 87 w 132"/>
                <a:gd name="T7" fmla="*/ 44 h 113"/>
                <a:gd name="T8" fmla="*/ 87 w 132"/>
                <a:gd name="T9" fmla="*/ 41 h 113"/>
                <a:gd name="T10" fmla="*/ 88 w 132"/>
                <a:gd name="T11" fmla="*/ 34 h 113"/>
                <a:gd name="T12" fmla="*/ 90 w 132"/>
                <a:gd name="T13" fmla="*/ 24 h 113"/>
                <a:gd name="T14" fmla="*/ 84 w 132"/>
                <a:gd name="T15" fmla="*/ 7 h 113"/>
                <a:gd name="T16" fmla="*/ 72 w 132"/>
                <a:gd name="T17" fmla="*/ 1 h 113"/>
                <a:gd name="T18" fmla="*/ 65 w 132"/>
                <a:gd name="T19" fmla="*/ 7 h 113"/>
                <a:gd name="T20" fmla="*/ 64 w 132"/>
                <a:gd name="T21" fmla="*/ 14 h 113"/>
                <a:gd name="T22" fmla="*/ 65 w 132"/>
                <a:gd name="T23" fmla="*/ 23 h 113"/>
                <a:gd name="T24" fmla="*/ 65 w 132"/>
                <a:gd name="T25" fmla="*/ 26 h 113"/>
                <a:gd name="T26" fmla="*/ 49 w 132"/>
                <a:gd name="T27" fmla="*/ 52 h 113"/>
                <a:gd name="T28" fmla="*/ 45 w 132"/>
                <a:gd name="T29" fmla="*/ 55 h 113"/>
                <a:gd name="T30" fmla="*/ 45 w 132"/>
                <a:gd name="T31" fmla="*/ 55 h 113"/>
                <a:gd name="T32" fmla="*/ 43 w 132"/>
                <a:gd name="T33" fmla="*/ 52 h 113"/>
                <a:gd name="T34" fmla="*/ 6 w 132"/>
                <a:gd name="T35" fmla="*/ 52 h 113"/>
                <a:gd name="T36" fmla="*/ 2 w 132"/>
                <a:gd name="T37" fmla="*/ 54 h 113"/>
                <a:gd name="T38" fmla="*/ 0 w 132"/>
                <a:gd name="T39" fmla="*/ 62 h 113"/>
                <a:gd name="T40" fmla="*/ 3 w 132"/>
                <a:gd name="T41" fmla="*/ 105 h 113"/>
                <a:gd name="T42" fmla="*/ 10 w 132"/>
                <a:gd name="T43" fmla="*/ 113 h 113"/>
                <a:gd name="T44" fmla="*/ 41 w 132"/>
                <a:gd name="T45" fmla="*/ 113 h 113"/>
                <a:gd name="T46" fmla="*/ 45 w 132"/>
                <a:gd name="T47" fmla="*/ 111 h 113"/>
                <a:gd name="T48" fmla="*/ 45 w 132"/>
                <a:gd name="T49" fmla="*/ 110 h 113"/>
                <a:gd name="T50" fmla="*/ 45 w 132"/>
                <a:gd name="T51" fmla="*/ 108 h 113"/>
                <a:gd name="T52" fmla="*/ 45 w 132"/>
                <a:gd name="T53" fmla="*/ 108 h 113"/>
                <a:gd name="T54" fmla="*/ 45 w 132"/>
                <a:gd name="T55" fmla="*/ 104 h 113"/>
                <a:gd name="T56" fmla="*/ 53 w 132"/>
                <a:gd name="T57" fmla="*/ 107 h 113"/>
                <a:gd name="T58" fmla="*/ 88 w 132"/>
                <a:gd name="T59" fmla="*/ 108 h 113"/>
                <a:gd name="T60" fmla="*/ 95 w 132"/>
                <a:gd name="T61" fmla="*/ 108 h 113"/>
                <a:gd name="T62" fmla="*/ 106 w 132"/>
                <a:gd name="T63" fmla="*/ 109 h 113"/>
                <a:gd name="T64" fmla="*/ 119 w 132"/>
                <a:gd name="T65" fmla="*/ 99 h 113"/>
                <a:gd name="T66" fmla="*/ 119 w 132"/>
                <a:gd name="T67" fmla="*/ 98 h 113"/>
                <a:gd name="T68" fmla="*/ 118 w 132"/>
                <a:gd name="T69" fmla="*/ 93 h 113"/>
                <a:gd name="T70" fmla="*/ 121 w 132"/>
                <a:gd name="T71" fmla="*/ 92 h 113"/>
                <a:gd name="T72" fmla="*/ 124 w 132"/>
                <a:gd name="T73" fmla="*/ 85 h 113"/>
                <a:gd name="T74" fmla="*/ 125 w 132"/>
                <a:gd name="T75" fmla="*/ 84 h 113"/>
                <a:gd name="T76" fmla="*/ 123 w 132"/>
                <a:gd name="T77" fmla="*/ 79 h 113"/>
                <a:gd name="T78" fmla="*/ 122 w 132"/>
                <a:gd name="T79" fmla="*/ 78 h 113"/>
                <a:gd name="T80" fmla="*/ 126 w 132"/>
                <a:gd name="T81" fmla="*/ 75 h 113"/>
                <a:gd name="T82" fmla="*/ 127 w 132"/>
                <a:gd name="T83" fmla="*/ 70 h 113"/>
                <a:gd name="T84" fmla="*/ 126 w 132"/>
                <a:gd name="T85" fmla="*/ 66 h 113"/>
                <a:gd name="T86" fmla="*/ 125 w 132"/>
                <a:gd name="T87" fmla="*/ 64 h 113"/>
                <a:gd name="T88" fmla="*/ 130 w 132"/>
                <a:gd name="T89" fmla="*/ 60 h 113"/>
                <a:gd name="T90" fmla="*/ 132 w 132"/>
                <a:gd name="T91" fmla="*/ 55 h 113"/>
                <a:gd name="T92" fmla="*/ 131 w 132"/>
                <a:gd name="T93" fmla="*/ 50 h 113"/>
                <a:gd name="T94" fmla="*/ 31 w 132"/>
                <a:gd name="T95" fmla="*/ 106 h 113"/>
                <a:gd name="T96" fmla="*/ 26 w 132"/>
                <a:gd name="T97" fmla="*/ 103 h 113"/>
                <a:gd name="T98" fmla="*/ 25 w 132"/>
                <a:gd name="T99" fmla="*/ 102 h 113"/>
                <a:gd name="T100" fmla="*/ 15 w 132"/>
                <a:gd name="T101" fmla="*/ 102 h 113"/>
                <a:gd name="T102" fmla="*/ 13 w 132"/>
                <a:gd name="T103" fmla="*/ 102 h 113"/>
                <a:gd name="T104" fmla="*/ 13 w 132"/>
                <a:gd name="T105" fmla="*/ 99 h 113"/>
                <a:gd name="T106" fmla="*/ 11 w 132"/>
                <a:gd name="T107" fmla="*/ 71 h 113"/>
                <a:gd name="T108" fmla="*/ 10 w 132"/>
                <a:gd name="T109" fmla="*/ 70 h 113"/>
                <a:gd name="T110" fmla="*/ 11 w 132"/>
                <a:gd name="T111" fmla="*/ 68 h 113"/>
                <a:gd name="T112" fmla="*/ 12 w 132"/>
                <a:gd name="T113" fmla="*/ 68 h 113"/>
                <a:gd name="T114" fmla="*/ 34 w 132"/>
                <a:gd name="T115" fmla="*/ 68 h 113"/>
                <a:gd name="T116" fmla="*/ 34 w 132"/>
                <a:gd name="T117" fmla="*/ 94 h 113"/>
                <a:gd name="T118" fmla="*/ 35 w 132"/>
                <a:gd name="T119" fmla="*/ 95 h 113"/>
                <a:gd name="T120" fmla="*/ 38 w 132"/>
                <a:gd name="T121" fmla="*/ 100 h 113"/>
                <a:gd name="T122" fmla="*/ 31 w 132"/>
                <a:gd name="T123" fmla="*/ 10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2" h="113">
                  <a:moveTo>
                    <a:pt x="131" y="50"/>
                  </a:moveTo>
                  <a:cubicBezTo>
                    <a:pt x="128" y="43"/>
                    <a:pt x="121" y="43"/>
                    <a:pt x="113" y="44"/>
                  </a:cubicBezTo>
                  <a:cubicBezTo>
                    <a:pt x="110" y="44"/>
                    <a:pt x="107" y="44"/>
                    <a:pt x="103" y="44"/>
                  </a:cubicBezTo>
                  <a:cubicBezTo>
                    <a:pt x="96" y="43"/>
                    <a:pt x="91" y="43"/>
                    <a:pt x="87" y="44"/>
                  </a:cubicBezTo>
                  <a:cubicBezTo>
                    <a:pt x="87" y="43"/>
                    <a:pt x="87" y="42"/>
                    <a:pt x="87" y="41"/>
                  </a:cubicBezTo>
                  <a:cubicBezTo>
                    <a:pt x="88" y="39"/>
                    <a:pt x="88" y="37"/>
                    <a:pt x="88" y="34"/>
                  </a:cubicBezTo>
                  <a:cubicBezTo>
                    <a:pt x="89" y="31"/>
                    <a:pt x="90" y="28"/>
                    <a:pt x="90" y="24"/>
                  </a:cubicBezTo>
                  <a:cubicBezTo>
                    <a:pt x="90" y="19"/>
                    <a:pt x="88" y="12"/>
                    <a:pt x="84" y="7"/>
                  </a:cubicBezTo>
                  <a:cubicBezTo>
                    <a:pt x="81" y="2"/>
                    <a:pt x="77" y="0"/>
                    <a:pt x="72" y="1"/>
                  </a:cubicBezTo>
                  <a:cubicBezTo>
                    <a:pt x="69" y="1"/>
                    <a:pt x="66" y="4"/>
                    <a:pt x="65" y="7"/>
                  </a:cubicBezTo>
                  <a:cubicBezTo>
                    <a:pt x="64" y="9"/>
                    <a:pt x="64" y="11"/>
                    <a:pt x="64" y="14"/>
                  </a:cubicBezTo>
                  <a:cubicBezTo>
                    <a:pt x="64" y="17"/>
                    <a:pt x="65" y="20"/>
                    <a:pt x="65" y="23"/>
                  </a:cubicBezTo>
                  <a:cubicBezTo>
                    <a:pt x="65" y="23"/>
                    <a:pt x="65" y="25"/>
                    <a:pt x="65" y="26"/>
                  </a:cubicBezTo>
                  <a:cubicBezTo>
                    <a:pt x="64" y="28"/>
                    <a:pt x="52" y="48"/>
                    <a:pt x="49" y="52"/>
                  </a:cubicBezTo>
                  <a:cubicBezTo>
                    <a:pt x="48" y="53"/>
                    <a:pt x="46" y="54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3"/>
                    <a:pt x="44" y="52"/>
                    <a:pt x="43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2"/>
                    <a:pt x="3" y="52"/>
                    <a:pt x="2" y="54"/>
                  </a:cubicBezTo>
                  <a:cubicBezTo>
                    <a:pt x="0" y="56"/>
                    <a:pt x="0" y="58"/>
                    <a:pt x="0" y="62"/>
                  </a:cubicBezTo>
                  <a:cubicBezTo>
                    <a:pt x="0" y="62"/>
                    <a:pt x="3" y="105"/>
                    <a:pt x="3" y="105"/>
                  </a:cubicBezTo>
                  <a:cubicBezTo>
                    <a:pt x="4" y="111"/>
                    <a:pt x="5" y="113"/>
                    <a:pt x="10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42" y="113"/>
                    <a:pt x="44" y="113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6" y="104"/>
                    <a:pt x="50" y="105"/>
                    <a:pt x="53" y="107"/>
                  </a:cubicBezTo>
                  <a:cubicBezTo>
                    <a:pt x="59" y="109"/>
                    <a:pt x="81" y="109"/>
                    <a:pt x="88" y="108"/>
                  </a:cubicBezTo>
                  <a:cubicBezTo>
                    <a:pt x="92" y="108"/>
                    <a:pt x="94" y="108"/>
                    <a:pt x="95" y="108"/>
                  </a:cubicBezTo>
                  <a:cubicBezTo>
                    <a:pt x="97" y="109"/>
                    <a:pt x="100" y="109"/>
                    <a:pt x="106" y="109"/>
                  </a:cubicBezTo>
                  <a:cubicBezTo>
                    <a:pt x="114" y="109"/>
                    <a:pt x="118" y="104"/>
                    <a:pt x="119" y="99"/>
                  </a:cubicBezTo>
                  <a:cubicBezTo>
                    <a:pt x="119" y="99"/>
                    <a:pt x="119" y="98"/>
                    <a:pt x="119" y="98"/>
                  </a:cubicBezTo>
                  <a:cubicBezTo>
                    <a:pt x="119" y="96"/>
                    <a:pt x="118" y="95"/>
                    <a:pt x="118" y="93"/>
                  </a:cubicBezTo>
                  <a:cubicBezTo>
                    <a:pt x="119" y="93"/>
                    <a:pt x="120" y="93"/>
                    <a:pt x="121" y="92"/>
                  </a:cubicBezTo>
                  <a:cubicBezTo>
                    <a:pt x="122" y="91"/>
                    <a:pt x="124" y="89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2"/>
                    <a:pt x="124" y="80"/>
                    <a:pt x="123" y="79"/>
                  </a:cubicBezTo>
                  <a:cubicBezTo>
                    <a:pt x="123" y="79"/>
                    <a:pt x="123" y="79"/>
                    <a:pt x="122" y="78"/>
                  </a:cubicBezTo>
                  <a:cubicBezTo>
                    <a:pt x="124" y="78"/>
                    <a:pt x="125" y="77"/>
                    <a:pt x="126" y="75"/>
                  </a:cubicBezTo>
                  <a:cubicBezTo>
                    <a:pt x="127" y="73"/>
                    <a:pt x="127" y="71"/>
                    <a:pt x="127" y="70"/>
                  </a:cubicBezTo>
                  <a:cubicBezTo>
                    <a:pt x="127" y="68"/>
                    <a:pt x="127" y="67"/>
                    <a:pt x="126" y="66"/>
                  </a:cubicBezTo>
                  <a:cubicBezTo>
                    <a:pt x="126" y="65"/>
                    <a:pt x="125" y="65"/>
                    <a:pt x="125" y="64"/>
                  </a:cubicBezTo>
                  <a:cubicBezTo>
                    <a:pt x="127" y="63"/>
                    <a:pt x="129" y="62"/>
                    <a:pt x="130" y="60"/>
                  </a:cubicBezTo>
                  <a:cubicBezTo>
                    <a:pt x="131" y="59"/>
                    <a:pt x="132" y="57"/>
                    <a:pt x="132" y="55"/>
                  </a:cubicBezTo>
                  <a:cubicBezTo>
                    <a:pt x="132" y="53"/>
                    <a:pt x="132" y="52"/>
                    <a:pt x="131" y="50"/>
                  </a:cubicBezTo>
                  <a:close/>
                  <a:moveTo>
                    <a:pt x="31" y="106"/>
                  </a:moveTo>
                  <a:cubicBezTo>
                    <a:pt x="29" y="106"/>
                    <a:pt x="27" y="105"/>
                    <a:pt x="26" y="103"/>
                  </a:cubicBezTo>
                  <a:cubicBezTo>
                    <a:pt x="26" y="103"/>
                    <a:pt x="25" y="102"/>
                    <a:pt x="25" y="102"/>
                  </a:cubicBezTo>
                  <a:cubicBezTo>
                    <a:pt x="20" y="102"/>
                    <a:pt x="15" y="102"/>
                    <a:pt x="15" y="102"/>
                  </a:cubicBezTo>
                  <a:cubicBezTo>
                    <a:pt x="14" y="102"/>
                    <a:pt x="13" y="102"/>
                    <a:pt x="13" y="102"/>
                  </a:cubicBezTo>
                  <a:cubicBezTo>
                    <a:pt x="13" y="101"/>
                    <a:pt x="13" y="101"/>
                    <a:pt x="13" y="9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1"/>
                    <a:pt x="10" y="70"/>
                    <a:pt x="10" y="70"/>
                  </a:cubicBezTo>
                  <a:cubicBezTo>
                    <a:pt x="10" y="69"/>
                    <a:pt x="11" y="68"/>
                    <a:pt x="11" y="68"/>
                  </a:cubicBezTo>
                  <a:cubicBezTo>
                    <a:pt x="11" y="68"/>
                    <a:pt x="11" y="68"/>
                    <a:pt x="12" y="68"/>
                  </a:cubicBezTo>
                  <a:cubicBezTo>
                    <a:pt x="12" y="68"/>
                    <a:pt x="32" y="68"/>
                    <a:pt x="34" y="6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5" y="95"/>
                  </a:cubicBezTo>
                  <a:cubicBezTo>
                    <a:pt x="36" y="96"/>
                    <a:pt x="38" y="98"/>
                    <a:pt x="38" y="100"/>
                  </a:cubicBezTo>
                  <a:cubicBezTo>
                    <a:pt x="38" y="103"/>
                    <a:pt x="35" y="106"/>
                    <a:pt x="31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34339" y="452670"/>
            <a:ext cx="1140884" cy="2507589"/>
            <a:chOff x="5950754" y="339502"/>
            <a:chExt cx="855663" cy="1880692"/>
          </a:xfrm>
        </p:grpSpPr>
        <p:grpSp>
          <p:nvGrpSpPr>
            <p:cNvPr id="139" name="Group 138"/>
            <p:cNvGrpSpPr/>
            <p:nvPr/>
          </p:nvGrpSpPr>
          <p:grpSpPr>
            <a:xfrm>
              <a:off x="5950754" y="1359769"/>
              <a:ext cx="855663" cy="860425"/>
              <a:chOff x="5292080" y="1529681"/>
              <a:chExt cx="855663" cy="860425"/>
            </a:xfrm>
          </p:grpSpPr>
          <p:sp>
            <p:nvSpPr>
              <p:cNvPr id="140" name="Oval 20"/>
              <p:cNvSpPr>
                <a:spLocks noChangeArrowheads="1"/>
              </p:cNvSpPr>
              <p:nvPr/>
            </p:nvSpPr>
            <p:spPr bwMode="auto">
              <a:xfrm>
                <a:off x="5292080" y="1529681"/>
                <a:ext cx="855663" cy="8604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41" name="Oval 21"/>
              <p:cNvSpPr>
                <a:spLocks noChangeArrowheads="1"/>
              </p:cNvSpPr>
              <p:nvPr/>
            </p:nvSpPr>
            <p:spPr bwMode="auto">
              <a:xfrm>
                <a:off x="5358250" y="1600541"/>
                <a:ext cx="720148" cy="71870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ysDot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42" name="Oval 23"/>
              <p:cNvSpPr>
                <a:spLocks noChangeArrowheads="1"/>
              </p:cNvSpPr>
              <p:nvPr/>
            </p:nvSpPr>
            <p:spPr bwMode="auto">
              <a:xfrm>
                <a:off x="5690543" y="1570956"/>
                <a:ext cx="55563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6354118" y="339502"/>
              <a:ext cx="52388" cy="1114425"/>
            </a:xfrm>
            <a:custGeom>
              <a:avLst/>
              <a:gdLst>
                <a:gd name="T0" fmla="*/ 9 w 14"/>
                <a:gd name="T1" fmla="*/ 267 h 297"/>
                <a:gd name="T2" fmla="*/ 12 w 14"/>
                <a:gd name="T3" fmla="*/ 0 h 297"/>
                <a:gd name="T4" fmla="*/ 11 w 14"/>
                <a:gd name="T5" fmla="*/ 0 h 297"/>
                <a:gd name="T6" fmla="*/ 9 w 14"/>
                <a:gd name="T7" fmla="*/ 0 h 297"/>
                <a:gd name="T8" fmla="*/ 8 w 14"/>
                <a:gd name="T9" fmla="*/ 267 h 297"/>
                <a:gd name="T10" fmla="*/ 7 w 14"/>
                <a:gd name="T11" fmla="*/ 266 h 297"/>
                <a:gd name="T12" fmla="*/ 6 w 14"/>
                <a:gd name="T13" fmla="*/ 266 h 297"/>
                <a:gd name="T14" fmla="*/ 3 w 14"/>
                <a:gd name="T15" fmla="*/ 1 h 297"/>
                <a:gd name="T16" fmla="*/ 3 w 14"/>
                <a:gd name="T17" fmla="*/ 1 h 297"/>
                <a:gd name="T18" fmla="*/ 0 w 14"/>
                <a:gd name="T19" fmla="*/ 1 h 297"/>
                <a:gd name="T20" fmla="*/ 5 w 14"/>
                <a:gd name="T21" fmla="*/ 267 h 297"/>
                <a:gd name="T22" fmla="*/ 3 w 14"/>
                <a:gd name="T23" fmla="*/ 284 h 297"/>
                <a:gd name="T24" fmla="*/ 6 w 14"/>
                <a:gd name="T25" fmla="*/ 295 h 297"/>
                <a:gd name="T26" fmla="*/ 11 w 14"/>
                <a:gd name="T27" fmla="*/ 286 h 297"/>
                <a:gd name="T28" fmla="*/ 9 w 14"/>
                <a:gd name="T29" fmla="*/ 267 h 297"/>
                <a:gd name="T30" fmla="*/ 7 w 14"/>
                <a:gd name="T31" fmla="*/ 286 h 297"/>
                <a:gd name="T32" fmla="*/ 5 w 14"/>
                <a:gd name="T33" fmla="*/ 279 h 297"/>
                <a:gd name="T34" fmla="*/ 7 w 14"/>
                <a:gd name="T35" fmla="*/ 268 h 297"/>
                <a:gd name="T36" fmla="*/ 9 w 14"/>
                <a:gd name="T37" fmla="*/ 280 h 297"/>
                <a:gd name="T38" fmla="*/ 7 w 14"/>
                <a:gd name="T39" fmla="*/ 28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297">
                  <a:moveTo>
                    <a:pt x="9" y="267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267"/>
                    <a:pt x="8" y="267"/>
                    <a:pt x="8" y="267"/>
                  </a:cubicBezTo>
                  <a:cubicBezTo>
                    <a:pt x="8" y="266"/>
                    <a:pt x="7" y="266"/>
                    <a:pt x="7" y="266"/>
                  </a:cubicBezTo>
                  <a:cubicBezTo>
                    <a:pt x="7" y="266"/>
                    <a:pt x="6" y="266"/>
                    <a:pt x="6" y="26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1" y="269"/>
                    <a:pt x="3" y="279"/>
                    <a:pt x="3" y="284"/>
                  </a:cubicBezTo>
                  <a:cubicBezTo>
                    <a:pt x="3" y="289"/>
                    <a:pt x="1" y="297"/>
                    <a:pt x="6" y="295"/>
                  </a:cubicBezTo>
                  <a:cubicBezTo>
                    <a:pt x="11" y="294"/>
                    <a:pt x="11" y="291"/>
                    <a:pt x="11" y="286"/>
                  </a:cubicBezTo>
                  <a:cubicBezTo>
                    <a:pt x="12" y="275"/>
                    <a:pt x="14" y="268"/>
                    <a:pt x="9" y="267"/>
                  </a:cubicBezTo>
                  <a:close/>
                  <a:moveTo>
                    <a:pt x="7" y="286"/>
                  </a:moveTo>
                  <a:cubicBezTo>
                    <a:pt x="4" y="286"/>
                    <a:pt x="5" y="282"/>
                    <a:pt x="5" y="279"/>
                  </a:cubicBezTo>
                  <a:cubicBezTo>
                    <a:pt x="5" y="275"/>
                    <a:pt x="3" y="268"/>
                    <a:pt x="7" y="268"/>
                  </a:cubicBezTo>
                  <a:cubicBezTo>
                    <a:pt x="11" y="268"/>
                    <a:pt x="11" y="272"/>
                    <a:pt x="9" y="280"/>
                  </a:cubicBezTo>
                  <a:cubicBezTo>
                    <a:pt x="9" y="283"/>
                    <a:pt x="9" y="285"/>
                    <a:pt x="7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6223424" y="1657609"/>
              <a:ext cx="366163" cy="261204"/>
            </a:xfrm>
            <a:custGeom>
              <a:avLst/>
              <a:gdLst>
                <a:gd name="T0" fmla="*/ 98 w 130"/>
                <a:gd name="T1" fmla="*/ 14 h 93"/>
                <a:gd name="T2" fmla="*/ 98 w 130"/>
                <a:gd name="T3" fmla="*/ 0 h 93"/>
                <a:gd name="T4" fmla="*/ 65 w 130"/>
                <a:gd name="T5" fmla="*/ 0 h 93"/>
                <a:gd name="T6" fmla="*/ 65 w 130"/>
                <a:gd name="T7" fmla="*/ 14 h 93"/>
                <a:gd name="T8" fmla="*/ 32 w 130"/>
                <a:gd name="T9" fmla="*/ 14 h 93"/>
                <a:gd name="T10" fmla="*/ 32 w 130"/>
                <a:gd name="T11" fmla="*/ 0 h 93"/>
                <a:gd name="T12" fmla="*/ 6 w 130"/>
                <a:gd name="T13" fmla="*/ 0 h 93"/>
                <a:gd name="T14" fmla="*/ 0 w 130"/>
                <a:gd name="T15" fmla="*/ 6 h 93"/>
                <a:gd name="T16" fmla="*/ 0 w 130"/>
                <a:gd name="T17" fmla="*/ 88 h 93"/>
                <a:gd name="T18" fmla="*/ 6 w 130"/>
                <a:gd name="T19" fmla="*/ 93 h 93"/>
                <a:gd name="T20" fmla="*/ 124 w 130"/>
                <a:gd name="T21" fmla="*/ 93 h 93"/>
                <a:gd name="T22" fmla="*/ 130 w 130"/>
                <a:gd name="T23" fmla="*/ 88 h 93"/>
                <a:gd name="T24" fmla="*/ 130 w 130"/>
                <a:gd name="T25" fmla="*/ 14 h 93"/>
                <a:gd name="T26" fmla="*/ 98 w 130"/>
                <a:gd name="T27" fmla="*/ 14 h 93"/>
                <a:gd name="T28" fmla="*/ 62 w 130"/>
                <a:gd name="T29" fmla="*/ 59 h 93"/>
                <a:gd name="T30" fmla="*/ 49 w 130"/>
                <a:gd name="T31" fmla="*/ 59 h 93"/>
                <a:gd name="T32" fmla="*/ 49 w 130"/>
                <a:gd name="T33" fmla="*/ 74 h 93"/>
                <a:gd name="T34" fmla="*/ 41 w 130"/>
                <a:gd name="T35" fmla="*/ 74 h 93"/>
                <a:gd name="T36" fmla="*/ 41 w 130"/>
                <a:gd name="T37" fmla="*/ 59 h 93"/>
                <a:gd name="T38" fmla="*/ 27 w 130"/>
                <a:gd name="T39" fmla="*/ 59 h 93"/>
                <a:gd name="T40" fmla="*/ 27 w 130"/>
                <a:gd name="T41" fmla="*/ 51 h 93"/>
                <a:gd name="T42" fmla="*/ 41 w 130"/>
                <a:gd name="T43" fmla="*/ 51 h 93"/>
                <a:gd name="T44" fmla="*/ 41 w 130"/>
                <a:gd name="T45" fmla="*/ 36 h 93"/>
                <a:gd name="T46" fmla="*/ 49 w 130"/>
                <a:gd name="T47" fmla="*/ 36 h 93"/>
                <a:gd name="T48" fmla="*/ 49 w 130"/>
                <a:gd name="T49" fmla="*/ 51 h 93"/>
                <a:gd name="T50" fmla="*/ 62 w 130"/>
                <a:gd name="T51" fmla="*/ 51 h 93"/>
                <a:gd name="T52" fmla="*/ 62 w 130"/>
                <a:gd name="T53" fmla="*/ 59 h 93"/>
                <a:gd name="T54" fmla="*/ 86 w 130"/>
                <a:gd name="T55" fmla="*/ 82 h 93"/>
                <a:gd name="T56" fmla="*/ 74 w 130"/>
                <a:gd name="T57" fmla="*/ 82 h 93"/>
                <a:gd name="T58" fmla="*/ 83 w 130"/>
                <a:gd name="T59" fmla="*/ 43 h 93"/>
                <a:gd name="T60" fmla="*/ 69 w 130"/>
                <a:gd name="T61" fmla="*/ 43 h 93"/>
                <a:gd name="T62" fmla="*/ 71 w 130"/>
                <a:gd name="T63" fmla="*/ 36 h 93"/>
                <a:gd name="T64" fmla="*/ 78 w 130"/>
                <a:gd name="T65" fmla="*/ 35 h 93"/>
                <a:gd name="T66" fmla="*/ 85 w 130"/>
                <a:gd name="T67" fmla="*/ 32 h 93"/>
                <a:gd name="T68" fmla="*/ 88 w 130"/>
                <a:gd name="T69" fmla="*/ 28 h 93"/>
                <a:gd name="T70" fmla="*/ 89 w 130"/>
                <a:gd name="T71" fmla="*/ 26 h 93"/>
                <a:gd name="T72" fmla="*/ 98 w 130"/>
                <a:gd name="T73" fmla="*/ 26 h 93"/>
                <a:gd name="T74" fmla="*/ 86 w 130"/>
                <a:gd name="T75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93">
                  <a:moveTo>
                    <a:pt x="98" y="14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1"/>
                    <a:pt x="3" y="93"/>
                    <a:pt x="6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7" y="93"/>
                    <a:pt x="130" y="91"/>
                    <a:pt x="130" y="88"/>
                  </a:cubicBezTo>
                  <a:cubicBezTo>
                    <a:pt x="130" y="14"/>
                    <a:pt x="130" y="14"/>
                    <a:pt x="130" y="14"/>
                  </a:cubicBezTo>
                  <a:lnTo>
                    <a:pt x="98" y="14"/>
                  </a:lnTo>
                  <a:close/>
                  <a:moveTo>
                    <a:pt x="62" y="59"/>
                  </a:moveTo>
                  <a:cubicBezTo>
                    <a:pt x="49" y="59"/>
                    <a:pt x="49" y="59"/>
                    <a:pt x="49" y="59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62" y="51"/>
                    <a:pt x="62" y="51"/>
                    <a:pt x="62" y="51"/>
                  </a:cubicBezTo>
                  <a:lnTo>
                    <a:pt x="62" y="59"/>
                  </a:lnTo>
                  <a:close/>
                  <a:moveTo>
                    <a:pt x="86" y="82"/>
                  </a:moveTo>
                  <a:cubicBezTo>
                    <a:pt x="74" y="82"/>
                    <a:pt x="74" y="82"/>
                    <a:pt x="74" y="82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4" y="36"/>
                    <a:pt x="77" y="35"/>
                    <a:pt x="78" y="35"/>
                  </a:cubicBezTo>
                  <a:cubicBezTo>
                    <a:pt x="81" y="35"/>
                    <a:pt x="83" y="34"/>
                    <a:pt x="85" y="32"/>
                  </a:cubicBezTo>
                  <a:cubicBezTo>
                    <a:pt x="86" y="31"/>
                    <a:pt x="87" y="30"/>
                    <a:pt x="88" y="28"/>
                  </a:cubicBezTo>
                  <a:cubicBezTo>
                    <a:pt x="88" y="27"/>
                    <a:pt x="88" y="26"/>
                    <a:pt x="89" y="26"/>
                  </a:cubicBezTo>
                  <a:cubicBezTo>
                    <a:pt x="98" y="26"/>
                    <a:pt x="98" y="26"/>
                    <a:pt x="98" y="26"/>
                  </a:cubicBezTo>
                  <a:lnTo>
                    <a:pt x="86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774985" y="452669"/>
            <a:ext cx="1140884" cy="2316056"/>
            <a:chOff x="7331238" y="339502"/>
            <a:chExt cx="855663" cy="1737042"/>
          </a:xfrm>
        </p:grpSpPr>
        <p:grpSp>
          <p:nvGrpSpPr>
            <p:cNvPr id="143" name="Group 142"/>
            <p:cNvGrpSpPr/>
            <p:nvPr/>
          </p:nvGrpSpPr>
          <p:grpSpPr>
            <a:xfrm>
              <a:off x="7331238" y="1216119"/>
              <a:ext cx="855663" cy="860425"/>
              <a:chOff x="5292080" y="1529681"/>
              <a:chExt cx="855663" cy="860425"/>
            </a:xfrm>
          </p:grpSpPr>
          <p:sp>
            <p:nvSpPr>
              <p:cNvPr id="144" name="Oval 20"/>
              <p:cNvSpPr>
                <a:spLocks noChangeArrowheads="1"/>
              </p:cNvSpPr>
              <p:nvPr/>
            </p:nvSpPr>
            <p:spPr bwMode="auto">
              <a:xfrm>
                <a:off x="5292080" y="1529681"/>
                <a:ext cx="855663" cy="86042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45" name="Oval 21"/>
              <p:cNvSpPr>
                <a:spLocks noChangeArrowheads="1"/>
              </p:cNvSpPr>
              <p:nvPr/>
            </p:nvSpPr>
            <p:spPr bwMode="auto">
              <a:xfrm>
                <a:off x="5358250" y="1600541"/>
                <a:ext cx="720148" cy="71870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ysDot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46" name="Oval 23"/>
              <p:cNvSpPr>
                <a:spLocks noChangeArrowheads="1"/>
              </p:cNvSpPr>
              <p:nvPr/>
            </p:nvSpPr>
            <p:spPr bwMode="auto">
              <a:xfrm>
                <a:off x="5690543" y="1570956"/>
                <a:ext cx="55563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7733655" y="339502"/>
              <a:ext cx="52388" cy="965200"/>
            </a:xfrm>
            <a:custGeom>
              <a:avLst/>
              <a:gdLst>
                <a:gd name="T0" fmla="*/ 9 w 14"/>
                <a:gd name="T1" fmla="*/ 227 h 257"/>
                <a:gd name="T2" fmla="*/ 13 w 14"/>
                <a:gd name="T3" fmla="*/ 0 h 257"/>
                <a:gd name="T4" fmla="*/ 12 w 14"/>
                <a:gd name="T5" fmla="*/ 0 h 257"/>
                <a:gd name="T6" fmla="*/ 9 w 14"/>
                <a:gd name="T7" fmla="*/ 0 h 257"/>
                <a:gd name="T8" fmla="*/ 8 w 14"/>
                <a:gd name="T9" fmla="*/ 227 h 257"/>
                <a:gd name="T10" fmla="*/ 7 w 14"/>
                <a:gd name="T11" fmla="*/ 226 h 257"/>
                <a:gd name="T12" fmla="*/ 6 w 14"/>
                <a:gd name="T13" fmla="*/ 226 h 257"/>
                <a:gd name="T14" fmla="*/ 3 w 14"/>
                <a:gd name="T15" fmla="*/ 1 h 257"/>
                <a:gd name="T16" fmla="*/ 3 w 14"/>
                <a:gd name="T17" fmla="*/ 1 h 257"/>
                <a:gd name="T18" fmla="*/ 0 w 14"/>
                <a:gd name="T19" fmla="*/ 1 h 257"/>
                <a:gd name="T20" fmla="*/ 5 w 14"/>
                <a:gd name="T21" fmla="*/ 227 h 257"/>
                <a:gd name="T22" fmla="*/ 3 w 14"/>
                <a:gd name="T23" fmla="*/ 244 h 257"/>
                <a:gd name="T24" fmla="*/ 6 w 14"/>
                <a:gd name="T25" fmla="*/ 255 h 257"/>
                <a:gd name="T26" fmla="*/ 11 w 14"/>
                <a:gd name="T27" fmla="*/ 246 h 257"/>
                <a:gd name="T28" fmla="*/ 9 w 14"/>
                <a:gd name="T29" fmla="*/ 227 h 257"/>
                <a:gd name="T30" fmla="*/ 7 w 14"/>
                <a:gd name="T31" fmla="*/ 246 h 257"/>
                <a:gd name="T32" fmla="*/ 5 w 14"/>
                <a:gd name="T33" fmla="*/ 239 h 257"/>
                <a:gd name="T34" fmla="*/ 7 w 14"/>
                <a:gd name="T35" fmla="*/ 228 h 257"/>
                <a:gd name="T36" fmla="*/ 9 w 14"/>
                <a:gd name="T37" fmla="*/ 240 h 257"/>
                <a:gd name="T38" fmla="*/ 7 w 14"/>
                <a:gd name="T39" fmla="*/ 24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257">
                  <a:moveTo>
                    <a:pt x="9" y="22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227"/>
                    <a:pt x="8" y="227"/>
                    <a:pt x="8" y="227"/>
                  </a:cubicBezTo>
                  <a:cubicBezTo>
                    <a:pt x="8" y="226"/>
                    <a:pt x="8" y="226"/>
                    <a:pt x="7" y="226"/>
                  </a:cubicBezTo>
                  <a:cubicBezTo>
                    <a:pt x="7" y="226"/>
                    <a:pt x="7" y="226"/>
                    <a:pt x="6" y="2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227"/>
                    <a:pt x="5" y="227"/>
                    <a:pt x="5" y="227"/>
                  </a:cubicBezTo>
                  <a:cubicBezTo>
                    <a:pt x="1" y="229"/>
                    <a:pt x="3" y="239"/>
                    <a:pt x="3" y="244"/>
                  </a:cubicBezTo>
                  <a:cubicBezTo>
                    <a:pt x="3" y="249"/>
                    <a:pt x="2" y="257"/>
                    <a:pt x="6" y="255"/>
                  </a:cubicBezTo>
                  <a:cubicBezTo>
                    <a:pt x="11" y="254"/>
                    <a:pt x="11" y="251"/>
                    <a:pt x="11" y="246"/>
                  </a:cubicBezTo>
                  <a:cubicBezTo>
                    <a:pt x="13" y="235"/>
                    <a:pt x="14" y="228"/>
                    <a:pt x="9" y="227"/>
                  </a:cubicBezTo>
                  <a:close/>
                  <a:moveTo>
                    <a:pt x="7" y="246"/>
                  </a:moveTo>
                  <a:cubicBezTo>
                    <a:pt x="4" y="246"/>
                    <a:pt x="5" y="242"/>
                    <a:pt x="5" y="239"/>
                  </a:cubicBezTo>
                  <a:cubicBezTo>
                    <a:pt x="5" y="235"/>
                    <a:pt x="3" y="228"/>
                    <a:pt x="7" y="228"/>
                  </a:cubicBezTo>
                  <a:cubicBezTo>
                    <a:pt x="11" y="228"/>
                    <a:pt x="11" y="232"/>
                    <a:pt x="9" y="240"/>
                  </a:cubicBezTo>
                  <a:cubicBezTo>
                    <a:pt x="9" y="243"/>
                    <a:pt x="9" y="245"/>
                    <a:pt x="7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7552393" y="1479554"/>
              <a:ext cx="421147" cy="321435"/>
            </a:xfrm>
            <a:custGeom>
              <a:avLst/>
              <a:gdLst>
                <a:gd name="T0" fmla="*/ 0 w 136"/>
                <a:gd name="T1" fmla="*/ 64 h 104"/>
                <a:gd name="T2" fmla="*/ 4 w 136"/>
                <a:gd name="T3" fmla="*/ 66 h 104"/>
                <a:gd name="T4" fmla="*/ 35 w 136"/>
                <a:gd name="T5" fmla="*/ 73 h 104"/>
                <a:gd name="T6" fmla="*/ 46 w 136"/>
                <a:gd name="T7" fmla="*/ 64 h 104"/>
                <a:gd name="T8" fmla="*/ 19 w 136"/>
                <a:gd name="T9" fmla="*/ 48 h 104"/>
                <a:gd name="T10" fmla="*/ 24 w 136"/>
                <a:gd name="T11" fmla="*/ 46 h 104"/>
                <a:gd name="T12" fmla="*/ 21 w 136"/>
                <a:gd name="T13" fmla="*/ 41 h 104"/>
                <a:gd name="T14" fmla="*/ 26 w 136"/>
                <a:gd name="T15" fmla="*/ 43 h 104"/>
                <a:gd name="T16" fmla="*/ 21 w 136"/>
                <a:gd name="T17" fmla="*/ 36 h 104"/>
                <a:gd name="T18" fmla="*/ 49 w 136"/>
                <a:gd name="T19" fmla="*/ 49 h 104"/>
                <a:gd name="T20" fmla="*/ 33 w 136"/>
                <a:gd name="T21" fmla="*/ 31 h 104"/>
                <a:gd name="T22" fmla="*/ 42 w 136"/>
                <a:gd name="T23" fmla="*/ 37 h 104"/>
                <a:gd name="T24" fmla="*/ 36 w 136"/>
                <a:gd name="T25" fmla="*/ 28 h 104"/>
                <a:gd name="T26" fmla="*/ 45 w 136"/>
                <a:gd name="T27" fmla="*/ 34 h 104"/>
                <a:gd name="T28" fmla="*/ 38 w 136"/>
                <a:gd name="T29" fmla="*/ 24 h 104"/>
                <a:gd name="T30" fmla="*/ 52 w 136"/>
                <a:gd name="T31" fmla="*/ 33 h 104"/>
                <a:gd name="T32" fmla="*/ 61 w 136"/>
                <a:gd name="T33" fmla="*/ 39 h 104"/>
                <a:gd name="T34" fmla="*/ 84 w 136"/>
                <a:gd name="T35" fmla="*/ 4 h 104"/>
                <a:gd name="T36" fmla="*/ 84 w 136"/>
                <a:gd name="T37" fmla="*/ 8 h 104"/>
                <a:gd name="T38" fmla="*/ 94 w 136"/>
                <a:gd name="T39" fmla="*/ 3 h 104"/>
                <a:gd name="T40" fmla="*/ 92 w 136"/>
                <a:gd name="T41" fmla="*/ 7 h 104"/>
                <a:gd name="T42" fmla="*/ 99 w 136"/>
                <a:gd name="T43" fmla="*/ 6 h 104"/>
                <a:gd name="T44" fmla="*/ 93 w 136"/>
                <a:gd name="T45" fmla="*/ 12 h 104"/>
                <a:gd name="T46" fmla="*/ 116 w 136"/>
                <a:gd name="T47" fmla="*/ 40 h 104"/>
                <a:gd name="T48" fmla="*/ 132 w 136"/>
                <a:gd name="T49" fmla="*/ 34 h 104"/>
                <a:gd name="T50" fmla="*/ 124 w 136"/>
                <a:gd name="T51" fmla="*/ 46 h 104"/>
                <a:gd name="T52" fmla="*/ 136 w 136"/>
                <a:gd name="T53" fmla="*/ 47 h 104"/>
                <a:gd name="T54" fmla="*/ 115 w 136"/>
                <a:gd name="T55" fmla="*/ 56 h 104"/>
                <a:gd name="T56" fmla="*/ 36 w 136"/>
                <a:gd name="T57" fmla="*/ 94 h 104"/>
                <a:gd name="T58" fmla="*/ 0 w 136"/>
                <a:gd name="T5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104">
                  <a:moveTo>
                    <a:pt x="0" y="64"/>
                  </a:moveTo>
                  <a:cubicBezTo>
                    <a:pt x="0" y="61"/>
                    <a:pt x="1" y="62"/>
                    <a:pt x="4" y="66"/>
                  </a:cubicBezTo>
                  <a:cubicBezTo>
                    <a:pt x="7" y="69"/>
                    <a:pt x="22" y="78"/>
                    <a:pt x="35" y="73"/>
                  </a:cubicBezTo>
                  <a:cubicBezTo>
                    <a:pt x="44" y="68"/>
                    <a:pt x="46" y="64"/>
                    <a:pt x="46" y="64"/>
                  </a:cubicBezTo>
                  <a:cubicBezTo>
                    <a:pt x="39" y="55"/>
                    <a:pt x="20" y="52"/>
                    <a:pt x="19" y="48"/>
                  </a:cubicBezTo>
                  <a:cubicBezTo>
                    <a:pt x="18" y="44"/>
                    <a:pt x="24" y="46"/>
                    <a:pt x="24" y="46"/>
                  </a:cubicBezTo>
                  <a:cubicBezTo>
                    <a:pt x="15" y="42"/>
                    <a:pt x="17" y="40"/>
                    <a:pt x="21" y="41"/>
                  </a:cubicBezTo>
                  <a:cubicBezTo>
                    <a:pt x="24" y="43"/>
                    <a:pt x="26" y="43"/>
                    <a:pt x="26" y="43"/>
                  </a:cubicBezTo>
                  <a:cubicBezTo>
                    <a:pt x="23" y="38"/>
                    <a:pt x="19" y="36"/>
                    <a:pt x="21" y="36"/>
                  </a:cubicBezTo>
                  <a:cubicBezTo>
                    <a:pt x="24" y="35"/>
                    <a:pt x="49" y="49"/>
                    <a:pt x="49" y="49"/>
                  </a:cubicBezTo>
                  <a:cubicBezTo>
                    <a:pt x="38" y="37"/>
                    <a:pt x="31" y="33"/>
                    <a:pt x="33" y="31"/>
                  </a:cubicBezTo>
                  <a:cubicBezTo>
                    <a:pt x="35" y="30"/>
                    <a:pt x="41" y="37"/>
                    <a:pt x="42" y="37"/>
                  </a:cubicBezTo>
                  <a:cubicBezTo>
                    <a:pt x="44" y="36"/>
                    <a:pt x="35" y="29"/>
                    <a:pt x="36" y="28"/>
                  </a:cubicBezTo>
                  <a:cubicBezTo>
                    <a:pt x="37" y="27"/>
                    <a:pt x="46" y="36"/>
                    <a:pt x="45" y="34"/>
                  </a:cubicBezTo>
                  <a:cubicBezTo>
                    <a:pt x="45" y="32"/>
                    <a:pt x="37" y="25"/>
                    <a:pt x="38" y="24"/>
                  </a:cubicBezTo>
                  <a:cubicBezTo>
                    <a:pt x="40" y="24"/>
                    <a:pt x="43" y="22"/>
                    <a:pt x="52" y="33"/>
                  </a:cubicBezTo>
                  <a:cubicBezTo>
                    <a:pt x="59" y="41"/>
                    <a:pt x="60" y="40"/>
                    <a:pt x="61" y="39"/>
                  </a:cubicBezTo>
                  <a:cubicBezTo>
                    <a:pt x="62" y="37"/>
                    <a:pt x="66" y="14"/>
                    <a:pt x="84" y="4"/>
                  </a:cubicBezTo>
                  <a:cubicBezTo>
                    <a:pt x="88" y="1"/>
                    <a:pt x="84" y="6"/>
                    <a:pt x="84" y="8"/>
                  </a:cubicBezTo>
                  <a:cubicBezTo>
                    <a:pt x="85" y="9"/>
                    <a:pt x="91" y="0"/>
                    <a:pt x="94" y="3"/>
                  </a:cubicBezTo>
                  <a:cubicBezTo>
                    <a:pt x="97" y="5"/>
                    <a:pt x="90" y="7"/>
                    <a:pt x="92" y="7"/>
                  </a:cubicBezTo>
                  <a:cubicBezTo>
                    <a:pt x="94" y="7"/>
                    <a:pt x="100" y="3"/>
                    <a:pt x="99" y="6"/>
                  </a:cubicBezTo>
                  <a:cubicBezTo>
                    <a:pt x="98" y="9"/>
                    <a:pt x="91" y="12"/>
                    <a:pt x="93" y="12"/>
                  </a:cubicBezTo>
                  <a:cubicBezTo>
                    <a:pt x="103" y="13"/>
                    <a:pt x="117" y="26"/>
                    <a:pt x="116" y="40"/>
                  </a:cubicBezTo>
                  <a:cubicBezTo>
                    <a:pt x="127" y="40"/>
                    <a:pt x="131" y="33"/>
                    <a:pt x="132" y="34"/>
                  </a:cubicBezTo>
                  <a:cubicBezTo>
                    <a:pt x="133" y="34"/>
                    <a:pt x="130" y="42"/>
                    <a:pt x="124" y="46"/>
                  </a:cubicBezTo>
                  <a:cubicBezTo>
                    <a:pt x="131" y="47"/>
                    <a:pt x="136" y="45"/>
                    <a:pt x="136" y="47"/>
                  </a:cubicBezTo>
                  <a:cubicBezTo>
                    <a:pt x="135" y="49"/>
                    <a:pt x="125" y="55"/>
                    <a:pt x="115" y="56"/>
                  </a:cubicBezTo>
                  <a:cubicBezTo>
                    <a:pt x="110" y="92"/>
                    <a:pt x="69" y="104"/>
                    <a:pt x="36" y="94"/>
                  </a:cubicBezTo>
                  <a:cubicBezTo>
                    <a:pt x="8" y="86"/>
                    <a:pt x="0" y="70"/>
                    <a:pt x="0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0" y="0"/>
            <a:ext cx="4367808" cy="6858000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6658255" y="-19053"/>
            <a:ext cx="5568951" cy="1719860"/>
          </a:xfrm>
          <a:custGeom>
            <a:avLst/>
            <a:gdLst>
              <a:gd name="T0" fmla="*/ 1114 w 1114"/>
              <a:gd name="T1" fmla="*/ 0 h 332"/>
              <a:gd name="T2" fmla="*/ 0 w 1114"/>
              <a:gd name="T3" fmla="*/ 1 h 332"/>
              <a:gd name="T4" fmla="*/ 1114 w 1114"/>
              <a:gd name="T5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14" h="332">
                <a:moveTo>
                  <a:pt x="1114" y="0"/>
                </a:moveTo>
                <a:cubicBezTo>
                  <a:pt x="860" y="332"/>
                  <a:pt x="147" y="214"/>
                  <a:pt x="0" y="1"/>
                </a:cubicBezTo>
                <a:lnTo>
                  <a:pt x="1114" y="0"/>
                </a:lnTo>
                <a:close/>
              </a:path>
            </a:pathLst>
          </a:custGeom>
          <a:solidFill>
            <a:schemeClr val="bg2"/>
          </a:solidFill>
          <a:ln w="10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24" name="Group 23"/>
          <p:cNvGrpSpPr/>
          <p:nvPr/>
        </p:nvGrpSpPr>
        <p:grpSpPr>
          <a:xfrm>
            <a:off x="4929923" y="4382412"/>
            <a:ext cx="576051" cy="576051"/>
            <a:chOff x="3697442" y="3286809"/>
            <a:chExt cx="432038" cy="432038"/>
          </a:xfrm>
        </p:grpSpPr>
        <p:sp>
          <p:nvSpPr>
            <p:cNvPr id="7" name="Oval 6"/>
            <p:cNvSpPr/>
            <p:nvPr/>
          </p:nvSpPr>
          <p:spPr bwMode="auto">
            <a:xfrm>
              <a:off x="3697442" y="3286809"/>
              <a:ext cx="432038" cy="432038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74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2" name="Freeform 8"/>
            <p:cNvSpPr/>
            <p:nvPr/>
          </p:nvSpPr>
          <p:spPr bwMode="auto">
            <a:xfrm>
              <a:off x="3854898" y="3381223"/>
              <a:ext cx="108016" cy="243220"/>
            </a:xfrm>
            <a:custGeom>
              <a:avLst/>
              <a:gdLst>
                <a:gd name="T0" fmla="*/ 23 w 24"/>
                <a:gd name="T1" fmla="*/ 27 h 54"/>
                <a:gd name="T2" fmla="*/ 16 w 24"/>
                <a:gd name="T3" fmla="*/ 27 h 54"/>
                <a:gd name="T4" fmla="*/ 16 w 24"/>
                <a:gd name="T5" fmla="*/ 54 h 54"/>
                <a:gd name="T6" fmla="*/ 5 w 24"/>
                <a:gd name="T7" fmla="*/ 54 h 54"/>
                <a:gd name="T8" fmla="*/ 5 w 24"/>
                <a:gd name="T9" fmla="*/ 27 h 54"/>
                <a:gd name="T10" fmla="*/ 0 w 24"/>
                <a:gd name="T11" fmla="*/ 27 h 54"/>
                <a:gd name="T12" fmla="*/ 0 w 24"/>
                <a:gd name="T13" fmla="*/ 18 h 54"/>
                <a:gd name="T14" fmla="*/ 5 w 24"/>
                <a:gd name="T15" fmla="*/ 18 h 54"/>
                <a:gd name="T16" fmla="*/ 5 w 24"/>
                <a:gd name="T17" fmla="*/ 12 h 54"/>
                <a:gd name="T18" fmla="*/ 14 w 24"/>
                <a:gd name="T19" fmla="*/ 0 h 54"/>
                <a:gd name="T20" fmla="*/ 24 w 24"/>
                <a:gd name="T21" fmla="*/ 0 h 54"/>
                <a:gd name="T22" fmla="*/ 24 w 24"/>
                <a:gd name="T23" fmla="*/ 9 h 54"/>
                <a:gd name="T24" fmla="*/ 19 w 24"/>
                <a:gd name="T25" fmla="*/ 9 h 54"/>
                <a:gd name="T26" fmla="*/ 16 w 24"/>
                <a:gd name="T27" fmla="*/ 13 h 54"/>
                <a:gd name="T28" fmla="*/ 16 w 24"/>
                <a:gd name="T29" fmla="*/ 18 h 54"/>
                <a:gd name="T30" fmla="*/ 24 w 24"/>
                <a:gd name="T31" fmla="*/ 18 h 54"/>
                <a:gd name="T32" fmla="*/ 23 w 2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54">
                  <a:moveTo>
                    <a:pt x="23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5"/>
                    <a:pt x="8" y="0"/>
                    <a:pt x="1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6" y="11"/>
                    <a:pt x="16" y="1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8"/>
                    <a:pt x="24" y="18"/>
                    <a:pt x="24" y="18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29923" y="5238013"/>
            <a:ext cx="576051" cy="576051"/>
            <a:chOff x="3697442" y="3928510"/>
            <a:chExt cx="432038" cy="432038"/>
          </a:xfrm>
        </p:grpSpPr>
        <p:sp>
          <p:nvSpPr>
            <p:cNvPr id="150" name="Oval 149"/>
            <p:cNvSpPr/>
            <p:nvPr/>
          </p:nvSpPr>
          <p:spPr bwMode="auto">
            <a:xfrm>
              <a:off x="3697442" y="3928510"/>
              <a:ext cx="432038" cy="432038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74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3833519" y="4015127"/>
              <a:ext cx="170723" cy="226920"/>
            </a:xfrm>
            <a:custGeom>
              <a:avLst/>
              <a:gdLst>
                <a:gd name="T0" fmla="*/ 30 w 39"/>
                <a:gd name="T1" fmla="*/ 52 h 52"/>
                <a:gd name="T2" fmla="*/ 14 w 39"/>
                <a:gd name="T3" fmla="*/ 52 h 52"/>
                <a:gd name="T4" fmla="*/ 0 w 39"/>
                <a:gd name="T5" fmla="*/ 37 h 52"/>
                <a:gd name="T6" fmla="*/ 0 w 39"/>
                <a:gd name="T7" fmla="*/ 8 h 52"/>
                <a:gd name="T8" fmla="*/ 12 w 39"/>
                <a:gd name="T9" fmla="*/ 8 h 52"/>
                <a:gd name="T10" fmla="*/ 12 w 39"/>
                <a:gd name="T11" fmla="*/ 16 h 52"/>
                <a:gd name="T12" fmla="*/ 28 w 39"/>
                <a:gd name="T13" fmla="*/ 16 h 52"/>
                <a:gd name="T14" fmla="*/ 30 w 39"/>
                <a:gd name="T15" fmla="*/ 28 h 52"/>
                <a:gd name="T16" fmla="*/ 12 w 39"/>
                <a:gd name="T17" fmla="*/ 28 h 52"/>
                <a:gd name="T18" fmla="*/ 12 w 39"/>
                <a:gd name="T19" fmla="*/ 35 h 52"/>
                <a:gd name="T20" fmla="*/ 16 w 39"/>
                <a:gd name="T21" fmla="*/ 40 h 52"/>
                <a:gd name="T22" fmla="*/ 30 w 39"/>
                <a:gd name="T23" fmla="*/ 40 h 52"/>
                <a:gd name="T24" fmla="*/ 30 w 39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2">
                  <a:moveTo>
                    <a:pt x="30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6" y="52"/>
                    <a:pt x="0" y="44"/>
                    <a:pt x="0" y="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12" y="0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9" y="16"/>
                    <a:pt x="38" y="28"/>
                    <a:pt x="30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8"/>
                    <a:pt x="12" y="40"/>
                    <a:pt x="16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8" y="40"/>
                    <a:pt x="38" y="52"/>
                    <a:pt x="3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" name="Rounded Rectangle 2"/>
          <p:cNvSpPr/>
          <p:nvPr/>
        </p:nvSpPr>
        <p:spPr bwMode="auto">
          <a:xfrm>
            <a:off x="5590135" y="4596412"/>
            <a:ext cx="2138047" cy="148064"/>
          </a:xfrm>
          <a:prstGeom prst="roundRect">
            <a:avLst>
              <a:gd name="adj" fmla="val 38636"/>
            </a:avLst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5590135" y="4596412"/>
            <a:ext cx="1644044" cy="148064"/>
          </a:xfrm>
          <a:prstGeom prst="roundRect">
            <a:avLst>
              <a:gd name="adj" fmla="val 38636"/>
            </a:avLst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7" name="Rounded Rectangle 146"/>
          <p:cNvSpPr/>
          <p:nvPr/>
        </p:nvSpPr>
        <p:spPr bwMode="auto">
          <a:xfrm>
            <a:off x="5590135" y="5482487"/>
            <a:ext cx="2138047" cy="148064"/>
          </a:xfrm>
          <a:prstGeom prst="roundRect">
            <a:avLst>
              <a:gd name="adj" fmla="val 38636"/>
            </a:avLst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8" name="Rounded Rectangle 147"/>
          <p:cNvSpPr/>
          <p:nvPr/>
        </p:nvSpPr>
        <p:spPr bwMode="auto">
          <a:xfrm>
            <a:off x="5590135" y="5482487"/>
            <a:ext cx="1644044" cy="148064"/>
          </a:xfrm>
          <a:prstGeom prst="roundRect">
            <a:avLst>
              <a:gd name="adj" fmla="val 38636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48077" y="4866642"/>
            <a:ext cx="2076816" cy="183644"/>
            <a:chOff x="4236058" y="3649981"/>
            <a:chExt cx="1557612" cy="137733"/>
          </a:xfrm>
        </p:grpSpPr>
        <p:sp>
          <p:nvSpPr>
            <p:cNvPr id="149" name="Rectangle 37"/>
            <p:cNvSpPr/>
            <p:nvPr/>
          </p:nvSpPr>
          <p:spPr bwMode="auto">
            <a:xfrm>
              <a:off x="4236058" y="3649981"/>
              <a:ext cx="1181338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80000"/>
                </a:lnSpc>
              </a:pPr>
              <a:r>
                <a:rPr lang="en-US" sz="2135" dirty="0">
                  <a:solidFill>
                    <a:schemeClr val="bg2"/>
                  </a:solidFill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25,566.654,00</a:t>
              </a:r>
            </a:p>
          </p:txBody>
        </p:sp>
        <p:sp>
          <p:nvSpPr>
            <p:cNvPr id="153" name="Rectangle 37"/>
            <p:cNvSpPr/>
            <p:nvPr/>
          </p:nvSpPr>
          <p:spPr bwMode="auto">
            <a:xfrm>
              <a:off x="5292666" y="3649981"/>
              <a:ext cx="501004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80000"/>
                </a:lnSpc>
              </a:pPr>
              <a:r>
                <a:rPr lang="en-US" sz="2135" dirty="0"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45%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48077" y="5722242"/>
            <a:ext cx="2076816" cy="183644"/>
            <a:chOff x="4236058" y="4291681"/>
            <a:chExt cx="1557612" cy="137733"/>
          </a:xfrm>
        </p:grpSpPr>
        <p:sp>
          <p:nvSpPr>
            <p:cNvPr id="151" name="Rectangle 37"/>
            <p:cNvSpPr/>
            <p:nvPr/>
          </p:nvSpPr>
          <p:spPr bwMode="auto">
            <a:xfrm>
              <a:off x="4236058" y="4291681"/>
              <a:ext cx="1181338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80000"/>
                </a:lnSpc>
              </a:pPr>
              <a:r>
                <a:rPr lang="en-US" sz="2135" dirty="0">
                  <a:solidFill>
                    <a:schemeClr val="bg2"/>
                  </a:solidFill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25,566.654,00</a:t>
              </a:r>
            </a:p>
          </p:txBody>
        </p:sp>
        <p:sp>
          <p:nvSpPr>
            <p:cNvPr id="154" name="Rectangle 37"/>
            <p:cNvSpPr/>
            <p:nvPr/>
          </p:nvSpPr>
          <p:spPr bwMode="auto">
            <a:xfrm>
              <a:off x="5292666" y="4291681"/>
              <a:ext cx="501004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80000"/>
                </a:lnSpc>
              </a:pPr>
              <a:r>
                <a:rPr lang="en-US" sz="2135" dirty="0"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45%</a:t>
              </a:r>
            </a:p>
          </p:txBody>
        </p:sp>
      </p:grpSp>
      <p:sp>
        <p:nvSpPr>
          <p:cNvPr id="160" name="Rounded Rectangle 159"/>
          <p:cNvSpPr/>
          <p:nvPr/>
        </p:nvSpPr>
        <p:spPr bwMode="auto">
          <a:xfrm>
            <a:off x="8883869" y="4596412"/>
            <a:ext cx="2138047" cy="148064"/>
          </a:xfrm>
          <a:prstGeom prst="roundRect">
            <a:avLst>
              <a:gd name="adj" fmla="val 38636"/>
            </a:avLst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1" name="Rounded Rectangle 160"/>
          <p:cNvSpPr/>
          <p:nvPr/>
        </p:nvSpPr>
        <p:spPr bwMode="auto">
          <a:xfrm>
            <a:off x="8883869" y="4596412"/>
            <a:ext cx="1644044" cy="148064"/>
          </a:xfrm>
          <a:prstGeom prst="roundRect">
            <a:avLst>
              <a:gd name="adj" fmla="val 38636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8883869" y="5482487"/>
            <a:ext cx="2138047" cy="148064"/>
          </a:xfrm>
          <a:prstGeom prst="roundRect">
            <a:avLst>
              <a:gd name="adj" fmla="val 38636"/>
            </a:avLst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8883869" y="5482487"/>
            <a:ext cx="1644044" cy="148064"/>
          </a:xfrm>
          <a:prstGeom prst="roundRect">
            <a:avLst>
              <a:gd name="adj" fmla="val 38636"/>
            </a:avLst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465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41811" y="4866642"/>
            <a:ext cx="2076816" cy="183644"/>
            <a:chOff x="6706358" y="3649981"/>
            <a:chExt cx="1557612" cy="137733"/>
          </a:xfrm>
        </p:grpSpPr>
        <p:sp>
          <p:nvSpPr>
            <p:cNvPr id="165" name="Rectangle 37"/>
            <p:cNvSpPr/>
            <p:nvPr/>
          </p:nvSpPr>
          <p:spPr bwMode="auto">
            <a:xfrm>
              <a:off x="6706358" y="3649981"/>
              <a:ext cx="1181338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80000"/>
                </a:lnSpc>
              </a:pPr>
              <a:r>
                <a:rPr lang="en-US" sz="2135" dirty="0">
                  <a:solidFill>
                    <a:schemeClr val="bg2"/>
                  </a:solidFill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25,566.654,00</a:t>
              </a:r>
            </a:p>
          </p:txBody>
        </p:sp>
        <p:sp>
          <p:nvSpPr>
            <p:cNvPr id="167" name="Rectangle 37"/>
            <p:cNvSpPr/>
            <p:nvPr/>
          </p:nvSpPr>
          <p:spPr bwMode="auto">
            <a:xfrm>
              <a:off x="7762966" y="3649981"/>
              <a:ext cx="501004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80000"/>
                </a:lnSpc>
              </a:pPr>
              <a:r>
                <a:rPr lang="en-US" sz="2135" dirty="0"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45%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41811" y="5722242"/>
            <a:ext cx="2076816" cy="183644"/>
            <a:chOff x="6706358" y="4291681"/>
            <a:chExt cx="1557612" cy="137733"/>
          </a:xfrm>
        </p:grpSpPr>
        <p:sp>
          <p:nvSpPr>
            <p:cNvPr id="166" name="Rectangle 37"/>
            <p:cNvSpPr/>
            <p:nvPr/>
          </p:nvSpPr>
          <p:spPr bwMode="auto">
            <a:xfrm>
              <a:off x="6706358" y="4291681"/>
              <a:ext cx="1181338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80000"/>
                </a:lnSpc>
              </a:pPr>
              <a:r>
                <a:rPr lang="en-US" sz="2135" dirty="0">
                  <a:solidFill>
                    <a:schemeClr val="bg2"/>
                  </a:solidFill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25,566.654,00</a:t>
              </a:r>
            </a:p>
          </p:txBody>
        </p:sp>
        <p:sp>
          <p:nvSpPr>
            <p:cNvPr id="168" name="Rectangle 37"/>
            <p:cNvSpPr/>
            <p:nvPr/>
          </p:nvSpPr>
          <p:spPr bwMode="auto">
            <a:xfrm>
              <a:off x="7762966" y="4291681"/>
              <a:ext cx="501004" cy="13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80000"/>
                </a:lnSpc>
              </a:pPr>
              <a:r>
                <a:rPr lang="en-US" sz="2135" dirty="0">
                  <a:latin typeface="Agency FB" pitchFamily="34" charset="0"/>
                  <a:ea typeface="MS PGothic" charset="0"/>
                  <a:cs typeface="Lato Regular" charset="0"/>
                  <a:sym typeface="Lato Regular" charset="0"/>
                </a:rPr>
                <a:t>45%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223656" y="4382412"/>
            <a:ext cx="576051" cy="576051"/>
            <a:chOff x="6167742" y="3286809"/>
            <a:chExt cx="432038" cy="432038"/>
          </a:xfrm>
        </p:grpSpPr>
        <p:sp>
          <p:nvSpPr>
            <p:cNvPr id="156" name="Oval 155"/>
            <p:cNvSpPr/>
            <p:nvPr/>
          </p:nvSpPr>
          <p:spPr bwMode="auto">
            <a:xfrm>
              <a:off x="6167742" y="3286809"/>
              <a:ext cx="432038" cy="432038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74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/>
          </p:nvSpPr>
          <p:spPr bwMode="auto">
            <a:xfrm>
              <a:off x="6274381" y="3379740"/>
              <a:ext cx="230318" cy="224497"/>
            </a:xfrm>
            <a:custGeom>
              <a:avLst/>
              <a:gdLst>
                <a:gd name="T0" fmla="*/ 5 w 45"/>
                <a:gd name="T1" fmla="*/ 0 h 44"/>
                <a:gd name="T2" fmla="*/ 0 w 45"/>
                <a:gd name="T3" fmla="*/ 5 h 44"/>
                <a:gd name="T4" fmla="*/ 5 w 45"/>
                <a:gd name="T5" fmla="*/ 9 h 44"/>
                <a:gd name="T6" fmla="*/ 10 w 45"/>
                <a:gd name="T7" fmla="*/ 5 h 44"/>
                <a:gd name="T8" fmla="*/ 5 w 45"/>
                <a:gd name="T9" fmla="*/ 0 h 44"/>
                <a:gd name="T10" fmla="*/ 0 w 45"/>
                <a:gd name="T11" fmla="*/ 44 h 44"/>
                <a:gd name="T12" fmla="*/ 9 w 45"/>
                <a:gd name="T13" fmla="*/ 44 h 44"/>
                <a:gd name="T14" fmla="*/ 9 w 45"/>
                <a:gd name="T15" fmla="*/ 13 h 44"/>
                <a:gd name="T16" fmla="*/ 0 w 45"/>
                <a:gd name="T17" fmla="*/ 13 h 44"/>
                <a:gd name="T18" fmla="*/ 0 w 45"/>
                <a:gd name="T19" fmla="*/ 44 h 44"/>
                <a:gd name="T20" fmla="*/ 34 w 45"/>
                <a:gd name="T21" fmla="*/ 12 h 44"/>
                <a:gd name="T22" fmla="*/ 24 w 45"/>
                <a:gd name="T23" fmla="*/ 17 h 44"/>
                <a:gd name="T24" fmla="*/ 24 w 45"/>
                <a:gd name="T25" fmla="*/ 17 h 44"/>
                <a:gd name="T26" fmla="*/ 23 w 45"/>
                <a:gd name="T27" fmla="*/ 13 h 44"/>
                <a:gd name="T28" fmla="*/ 15 w 45"/>
                <a:gd name="T29" fmla="*/ 13 h 44"/>
                <a:gd name="T30" fmla="*/ 15 w 45"/>
                <a:gd name="T31" fmla="*/ 23 h 44"/>
                <a:gd name="T32" fmla="*/ 15 w 45"/>
                <a:gd name="T33" fmla="*/ 44 h 44"/>
                <a:gd name="T34" fmla="*/ 25 w 45"/>
                <a:gd name="T35" fmla="*/ 44 h 44"/>
                <a:gd name="T36" fmla="*/ 25 w 45"/>
                <a:gd name="T37" fmla="*/ 26 h 44"/>
                <a:gd name="T38" fmla="*/ 25 w 45"/>
                <a:gd name="T39" fmla="*/ 24 h 44"/>
                <a:gd name="T40" fmla="*/ 30 w 45"/>
                <a:gd name="T41" fmla="*/ 20 h 44"/>
                <a:gd name="T42" fmla="*/ 35 w 45"/>
                <a:gd name="T43" fmla="*/ 27 h 44"/>
                <a:gd name="T44" fmla="*/ 35 w 45"/>
                <a:gd name="T45" fmla="*/ 44 h 44"/>
                <a:gd name="T46" fmla="*/ 45 w 45"/>
                <a:gd name="T47" fmla="*/ 44 h 44"/>
                <a:gd name="T48" fmla="*/ 45 w 45"/>
                <a:gd name="T49" fmla="*/ 26 h 44"/>
                <a:gd name="T50" fmla="*/ 34 w 45"/>
                <a:gd name="T51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4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  <a:moveTo>
                    <a:pt x="0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4"/>
                  </a:lnTo>
                  <a:close/>
                  <a:moveTo>
                    <a:pt x="34" y="12"/>
                  </a:moveTo>
                  <a:cubicBezTo>
                    <a:pt x="28" y="12"/>
                    <a:pt x="25" y="15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9"/>
                    <a:pt x="15" y="2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6" y="22"/>
                    <a:pt x="28" y="20"/>
                    <a:pt x="30" y="20"/>
                  </a:cubicBezTo>
                  <a:cubicBezTo>
                    <a:pt x="34" y="20"/>
                    <a:pt x="35" y="23"/>
                    <a:pt x="35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7"/>
                    <a:pt x="40" y="12"/>
                    <a:pt x="34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223656" y="5238013"/>
            <a:ext cx="576051" cy="576051"/>
            <a:chOff x="6167742" y="3928510"/>
            <a:chExt cx="432038" cy="432038"/>
          </a:xfrm>
        </p:grpSpPr>
        <p:sp>
          <p:nvSpPr>
            <p:cNvPr id="155" name="Oval 154"/>
            <p:cNvSpPr/>
            <p:nvPr/>
          </p:nvSpPr>
          <p:spPr bwMode="auto">
            <a:xfrm>
              <a:off x="6167742" y="3928510"/>
              <a:ext cx="432038" cy="432038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74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Freeform 6"/>
            <p:cNvSpPr>
              <a:spLocks noEditPoints="1"/>
            </p:cNvSpPr>
            <p:nvPr/>
          </p:nvSpPr>
          <p:spPr bwMode="auto">
            <a:xfrm>
              <a:off x="6256583" y="4036076"/>
              <a:ext cx="290721" cy="235957"/>
            </a:xfrm>
            <a:custGeom>
              <a:avLst/>
              <a:gdLst>
                <a:gd name="T0" fmla="*/ 25 w 70"/>
                <a:gd name="T1" fmla="*/ 29 h 57"/>
                <a:gd name="T2" fmla="*/ 32 w 70"/>
                <a:gd name="T3" fmla="*/ 17 h 57"/>
                <a:gd name="T4" fmla="*/ 28 w 70"/>
                <a:gd name="T5" fmla="*/ 3 h 57"/>
                <a:gd name="T6" fmla="*/ 34 w 70"/>
                <a:gd name="T7" fmla="*/ 3 h 57"/>
                <a:gd name="T8" fmla="*/ 35 w 70"/>
                <a:gd name="T9" fmla="*/ 1 h 57"/>
                <a:gd name="T10" fmla="*/ 22 w 70"/>
                <a:gd name="T11" fmla="*/ 1 h 57"/>
                <a:gd name="T12" fmla="*/ 3 w 70"/>
                <a:gd name="T13" fmla="*/ 11 h 57"/>
                <a:gd name="T14" fmla="*/ 17 w 70"/>
                <a:gd name="T15" fmla="*/ 28 h 57"/>
                <a:gd name="T16" fmla="*/ 18 w 70"/>
                <a:gd name="T17" fmla="*/ 33 h 57"/>
                <a:gd name="T18" fmla="*/ 19 w 70"/>
                <a:gd name="T19" fmla="*/ 35 h 57"/>
                <a:gd name="T20" fmla="*/ 1 w 70"/>
                <a:gd name="T21" fmla="*/ 40 h 57"/>
                <a:gd name="T22" fmla="*/ 7 w 70"/>
                <a:gd name="T23" fmla="*/ 44 h 57"/>
                <a:gd name="T24" fmla="*/ 18 w 70"/>
                <a:gd name="T25" fmla="*/ 38 h 57"/>
                <a:gd name="T26" fmla="*/ 29 w 70"/>
                <a:gd name="T27" fmla="*/ 46 h 57"/>
                <a:gd name="T28" fmla="*/ 23 w 70"/>
                <a:gd name="T29" fmla="*/ 54 h 57"/>
                <a:gd name="T30" fmla="*/ 28 w 70"/>
                <a:gd name="T31" fmla="*/ 57 h 57"/>
                <a:gd name="T32" fmla="*/ 36 w 70"/>
                <a:gd name="T33" fmla="*/ 45 h 57"/>
                <a:gd name="T34" fmla="*/ 25 w 70"/>
                <a:gd name="T35" fmla="*/ 29 h 57"/>
                <a:gd name="T36" fmla="*/ 22 w 70"/>
                <a:gd name="T37" fmla="*/ 23 h 57"/>
                <a:gd name="T38" fmla="*/ 10 w 70"/>
                <a:gd name="T39" fmla="*/ 13 h 57"/>
                <a:gd name="T40" fmla="*/ 21 w 70"/>
                <a:gd name="T41" fmla="*/ 7 h 57"/>
                <a:gd name="T42" fmla="*/ 22 w 70"/>
                <a:gd name="T43" fmla="*/ 23 h 57"/>
                <a:gd name="T44" fmla="*/ 56 w 70"/>
                <a:gd name="T45" fmla="*/ 15 h 57"/>
                <a:gd name="T46" fmla="*/ 56 w 70"/>
                <a:gd name="T47" fmla="*/ 1 h 57"/>
                <a:gd name="T48" fmla="*/ 50 w 70"/>
                <a:gd name="T49" fmla="*/ 1 h 57"/>
                <a:gd name="T50" fmla="*/ 50 w 70"/>
                <a:gd name="T51" fmla="*/ 15 h 57"/>
                <a:gd name="T52" fmla="*/ 36 w 70"/>
                <a:gd name="T53" fmla="*/ 15 h 57"/>
                <a:gd name="T54" fmla="*/ 36 w 70"/>
                <a:gd name="T55" fmla="*/ 22 h 57"/>
                <a:gd name="T56" fmla="*/ 50 w 70"/>
                <a:gd name="T57" fmla="*/ 22 h 57"/>
                <a:gd name="T58" fmla="*/ 50 w 70"/>
                <a:gd name="T59" fmla="*/ 36 h 57"/>
                <a:gd name="T60" fmla="*/ 56 w 70"/>
                <a:gd name="T61" fmla="*/ 36 h 57"/>
                <a:gd name="T62" fmla="*/ 56 w 70"/>
                <a:gd name="T63" fmla="*/ 22 h 57"/>
                <a:gd name="T64" fmla="*/ 70 w 70"/>
                <a:gd name="T65" fmla="*/ 22 h 57"/>
                <a:gd name="T66" fmla="*/ 70 w 70"/>
                <a:gd name="T67" fmla="*/ 15 h 57"/>
                <a:gd name="T68" fmla="*/ 56 w 70"/>
                <a:gd name="T69" fmla="*/ 15 h 57"/>
                <a:gd name="T70" fmla="*/ 20 w 70"/>
                <a:gd name="T71" fmla="*/ 55 h 57"/>
                <a:gd name="T72" fmla="*/ 20 w 70"/>
                <a:gd name="T73" fmla="*/ 55 h 57"/>
                <a:gd name="T74" fmla="*/ 20 w 70"/>
                <a:gd name="T75" fmla="*/ 55 h 57"/>
                <a:gd name="T76" fmla="*/ 20 w 70"/>
                <a:gd name="T77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" h="57">
                  <a:moveTo>
                    <a:pt x="25" y="29"/>
                  </a:moveTo>
                  <a:cubicBezTo>
                    <a:pt x="24" y="26"/>
                    <a:pt x="31" y="24"/>
                    <a:pt x="32" y="17"/>
                  </a:cubicBezTo>
                  <a:cubicBezTo>
                    <a:pt x="34" y="11"/>
                    <a:pt x="32" y="6"/>
                    <a:pt x="28" y="3"/>
                  </a:cubicBezTo>
                  <a:cubicBezTo>
                    <a:pt x="31" y="2"/>
                    <a:pt x="34" y="3"/>
                    <a:pt x="34" y="3"/>
                  </a:cubicBezTo>
                  <a:cubicBezTo>
                    <a:pt x="34" y="3"/>
                    <a:pt x="36" y="1"/>
                    <a:pt x="35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16" y="0"/>
                    <a:pt x="5" y="3"/>
                    <a:pt x="3" y="11"/>
                  </a:cubicBezTo>
                  <a:cubicBezTo>
                    <a:pt x="0" y="20"/>
                    <a:pt x="5" y="28"/>
                    <a:pt x="17" y="28"/>
                  </a:cubicBezTo>
                  <a:cubicBezTo>
                    <a:pt x="16" y="31"/>
                    <a:pt x="16" y="32"/>
                    <a:pt x="18" y="33"/>
                  </a:cubicBezTo>
                  <a:cubicBezTo>
                    <a:pt x="19" y="34"/>
                    <a:pt x="19" y="35"/>
                    <a:pt x="19" y="35"/>
                  </a:cubicBezTo>
                  <a:cubicBezTo>
                    <a:pt x="12" y="35"/>
                    <a:pt x="5" y="37"/>
                    <a:pt x="1" y="4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1"/>
                    <a:pt x="13" y="38"/>
                    <a:pt x="18" y="38"/>
                  </a:cubicBezTo>
                  <a:cubicBezTo>
                    <a:pt x="24" y="38"/>
                    <a:pt x="29" y="42"/>
                    <a:pt x="29" y="46"/>
                  </a:cubicBezTo>
                  <a:cubicBezTo>
                    <a:pt x="29" y="50"/>
                    <a:pt x="27" y="53"/>
                    <a:pt x="23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2" y="55"/>
                    <a:pt x="35" y="51"/>
                    <a:pt x="36" y="45"/>
                  </a:cubicBezTo>
                  <a:cubicBezTo>
                    <a:pt x="37" y="36"/>
                    <a:pt x="26" y="33"/>
                    <a:pt x="25" y="29"/>
                  </a:cubicBezTo>
                  <a:close/>
                  <a:moveTo>
                    <a:pt x="22" y="23"/>
                  </a:moveTo>
                  <a:cubicBezTo>
                    <a:pt x="18" y="26"/>
                    <a:pt x="10" y="21"/>
                    <a:pt x="10" y="13"/>
                  </a:cubicBezTo>
                  <a:cubicBezTo>
                    <a:pt x="10" y="4"/>
                    <a:pt x="17" y="2"/>
                    <a:pt x="21" y="7"/>
                  </a:cubicBezTo>
                  <a:cubicBezTo>
                    <a:pt x="24" y="11"/>
                    <a:pt x="26" y="19"/>
                    <a:pt x="22" y="23"/>
                  </a:cubicBezTo>
                  <a:close/>
                  <a:moveTo>
                    <a:pt x="56" y="15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15"/>
                    <a:pt x="70" y="15"/>
                    <a:pt x="70" y="15"/>
                  </a:cubicBezTo>
                  <a:lnTo>
                    <a:pt x="56" y="15"/>
                  </a:lnTo>
                  <a:close/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169" name="Rectangle 43"/>
          <p:cNvSpPr/>
          <p:nvPr/>
        </p:nvSpPr>
        <p:spPr bwMode="auto">
          <a:xfrm>
            <a:off x="4929922" y="3381862"/>
            <a:ext cx="6086249" cy="6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is simply dummy text of the printing and typesetting industry.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has been the industry's standard dummy text ever since the 1500s when an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is simply dummy text of the printing and typesetting industry.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latin typeface="Lato Light" pitchFamily="34" charset="0"/>
                <a:ea typeface="MS PGothic" charset="0"/>
                <a:cs typeface="Lato Regular" charset="0"/>
                <a:sym typeface="Lato Regular" charset="0"/>
              </a:rPr>
              <a:t> has been the industry's standard.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2380066" y="4863848"/>
            <a:ext cx="938669" cy="938669"/>
            <a:chOff x="2455834" y="2675882"/>
            <a:chExt cx="1586411" cy="1586411"/>
          </a:xfrm>
        </p:grpSpPr>
        <p:sp>
          <p:nvSpPr>
            <p:cNvPr id="174" name="Oval 173"/>
            <p:cNvSpPr/>
            <p:nvPr/>
          </p:nvSpPr>
          <p:spPr bwMode="auto">
            <a:xfrm>
              <a:off x="2570861" y="2786454"/>
              <a:ext cx="1374699" cy="1374699"/>
            </a:xfrm>
            <a:prstGeom prst="ellipse">
              <a:avLst/>
            </a:prstGeom>
            <a:solidFill>
              <a:schemeClr val="bg1">
                <a:alpha val="87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26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2455834" y="2675882"/>
              <a:ext cx="1586411" cy="1586411"/>
            </a:xfrm>
            <a:prstGeom prst="ellipse">
              <a:avLst/>
            </a:prstGeom>
            <a:noFill/>
            <a:ln w="12700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26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Rectangle 23"/>
            <p:cNvSpPr/>
            <p:nvPr/>
          </p:nvSpPr>
          <p:spPr bwMode="auto">
            <a:xfrm>
              <a:off x="2792461" y="3256408"/>
              <a:ext cx="931500" cy="39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2665" dirty="0">
                  <a:latin typeface="Agency FB" pitchFamily="34" charset="0"/>
                  <a:ea typeface="MS PGothic" charset="0"/>
                  <a:cs typeface="Bebas Neue" charset="0"/>
                  <a:sym typeface="Bebas Neue" charset="0"/>
                </a:rPr>
                <a:t>75%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828197" y="3574764"/>
            <a:ext cx="1458408" cy="1458408"/>
            <a:chOff x="2426517" y="2642110"/>
            <a:chExt cx="1663386" cy="1663386"/>
          </a:xfrm>
        </p:grpSpPr>
        <p:sp>
          <p:nvSpPr>
            <p:cNvPr id="195" name="Oval 194"/>
            <p:cNvSpPr/>
            <p:nvPr/>
          </p:nvSpPr>
          <p:spPr bwMode="auto">
            <a:xfrm>
              <a:off x="2570861" y="2786454"/>
              <a:ext cx="1374699" cy="1374699"/>
            </a:xfrm>
            <a:prstGeom prst="ellipse">
              <a:avLst/>
            </a:prstGeom>
            <a:solidFill>
              <a:schemeClr val="accent3">
                <a:alpha val="87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46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2426517" y="2642110"/>
              <a:ext cx="1663386" cy="1663386"/>
            </a:xfrm>
            <a:prstGeom prst="ellipse">
              <a:avLst/>
            </a:prstGeom>
            <a:noFill/>
            <a:ln w="28575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466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Rectangle 23"/>
            <p:cNvSpPr/>
            <p:nvPr/>
          </p:nvSpPr>
          <p:spPr bwMode="auto">
            <a:xfrm>
              <a:off x="2694654" y="3240002"/>
              <a:ext cx="1127115" cy="52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4665" dirty="0">
                  <a:solidFill>
                    <a:schemeClr val="bg1"/>
                  </a:solidFill>
                  <a:latin typeface="Agency FB" pitchFamily="34" charset="0"/>
                  <a:ea typeface="MS PGothic" charset="0"/>
                  <a:cs typeface="Bebas Neue" charset="0"/>
                  <a:sym typeface="Bebas Neue" charset="0"/>
                </a:rPr>
                <a:t>75%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016959" y="3907411"/>
            <a:ext cx="1176499" cy="1176499"/>
            <a:chOff x="2472271" y="2666456"/>
            <a:chExt cx="1580492" cy="1580492"/>
          </a:xfrm>
        </p:grpSpPr>
        <p:sp>
          <p:nvSpPr>
            <p:cNvPr id="199" name="Oval 198"/>
            <p:cNvSpPr/>
            <p:nvPr/>
          </p:nvSpPr>
          <p:spPr bwMode="auto">
            <a:xfrm>
              <a:off x="2570861" y="2786454"/>
              <a:ext cx="1374699" cy="1374699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2472271" y="2666456"/>
              <a:ext cx="1580492" cy="1580492"/>
            </a:xfrm>
            <a:prstGeom prst="ellipse">
              <a:avLst/>
            </a:prstGeom>
            <a:noFill/>
            <a:ln w="1905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Rectangle 23"/>
            <p:cNvSpPr/>
            <p:nvPr/>
          </p:nvSpPr>
          <p:spPr bwMode="auto">
            <a:xfrm>
              <a:off x="2694653" y="3343373"/>
              <a:ext cx="1127115" cy="39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3735" dirty="0">
                  <a:solidFill>
                    <a:schemeClr val="bg1"/>
                  </a:solidFill>
                  <a:latin typeface="Agency FB" pitchFamily="34" charset="0"/>
                  <a:ea typeface="MS PGothic" charset="0"/>
                  <a:cs typeface="Bebas Neue" charset="0"/>
                  <a:sym typeface="Bebas Neue" charset="0"/>
                </a:rPr>
                <a:t>75%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3344653" y="5308163"/>
            <a:ext cx="735123" cy="735123"/>
            <a:chOff x="2431216" y="2651804"/>
            <a:chExt cx="1641906" cy="1641906"/>
          </a:xfrm>
        </p:grpSpPr>
        <p:sp>
          <p:nvSpPr>
            <p:cNvPr id="203" name="Oval 202"/>
            <p:cNvSpPr/>
            <p:nvPr/>
          </p:nvSpPr>
          <p:spPr bwMode="auto">
            <a:xfrm>
              <a:off x="2570861" y="2786454"/>
              <a:ext cx="1374699" cy="1374699"/>
            </a:xfrm>
            <a:prstGeom prst="ellipse">
              <a:avLst/>
            </a:prstGeom>
            <a:solidFill>
              <a:schemeClr val="accent2">
                <a:alpha val="87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213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2431216" y="2651804"/>
              <a:ext cx="1641906" cy="1641906"/>
            </a:xfrm>
            <a:prstGeom prst="ellipse">
              <a:avLst/>
            </a:prstGeom>
            <a:noFill/>
            <a:ln w="12700" cap="rnd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en-US" sz="2135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Rectangle 23"/>
            <p:cNvSpPr/>
            <p:nvPr/>
          </p:nvSpPr>
          <p:spPr bwMode="auto">
            <a:xfrm>
              <a:off x="2792461" y="3256408"/>
              <a:ext cx="931500" cy="39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2135" dirty="0">
                  <a:solidFill>
                    <a:schemeClr val="bg1"/>
                  </a:solidFill>
                  <a:latin typeface="Agency FB" pitchFamily="34" charset="0"/>
                  <a:ea typeface="MS PGothic" charset="0"/>
                  <a:cs typeface="Bebas Neue" charset="0"/>
                  <a:sym typeface="Bebas Neue" charset="0"/>
                </a:rPr>
                <a:t>75%</a:t>
              </a:r>
            </a:p>
          </p:txBody>
        </p:sp>
      </p:grpSp>
      <p:sp>
        <p:nvSpPr>
          <p:cNvPr id="206" name="Rectangle 43"/>
          <p:cNvSpPr/>
          <p:nvPr/>
        </p:nvSpPr>
        <p:spPr bwMode="auto">
          <a:xfrm>
            <a:off x="1199426" y="2002219"/>
            <a:ext cx="2592319" cy="8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en-US" sz="1065" dirty="0" err="1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 is simply dummy text of the printing and typesetting industry. </a:t>
            </a:r>
            <a:r>
              <a:rPr lang="en-US" sz="1065" dirty="0" err="1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Lorem</a:t>
            </a:r>
            <a:r>
              <a:rPr lang="en-US" sz="1065" dirty="0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 </a:t>
            </a:r>
            <a:r>
              <a:rPr lang="en-US" sz="1065" dirty="0" err="1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Ipsum</a:t>
            </a:r>
            <a:r>
              <a:rPr lang="en-US" sz="1065" dirty="0">
                <a:solidFill>
                  <a:schemeClr val="bg1"/>
                </a:solidFill>
                <a:latin typeface="Lato" pitchFamily="34" charset="0"/>
                <a:ea typeface="MS PGothic" charset="0"/>
                <a:cs typeface="Lato Regular" charset="0"/>
                <a:sym typeface="Lato Regular" charset="0"/>
              </a:rPr>
              <a:t> has been the industry's standard dummy text ever since the 1500.</a:t>
            </a:r>
          </a:p>
        </p:txBody>
      </p:sp>
      <p:sp>
        <p:nvSpPr>
          <p:cNvPr id="84" name="TextBox 11"/>
          <p:cNvSpPr txBox="1">
            <a:spLocks noChangeArrowheads="1"/>
          </p:cNvSpPr>
          <p:nvPr/>
        </p:nvSpPr>
        <p:spPr bwMode="auto">
          <a:xfrm flipH="1">
            <a:off x="1283243" y="216197"/>
            <a:ext cx="21717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    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5" name="组合 19"/>
          <p:cNvGrpSpPr/>
          <p:nvPr/>
        </p:nvGrpSpPr>
        <p:grpSpPr>
          <a:xfrm rot="16200000" flipH="1">
            <a:off x="1195655" y="-776215"/>
            <a:ext cx="379655" cy="2364481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86" name="直接连接符 85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Bar dir="vert"/>
      </p:transition>
    </mc:Choice>
    <mc:Fallback xmlns=""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3" grpId="0" animBg="1"/>
      <p:bldP spid="108" grpId="0" animBg="1"/>
      <p:bldP spid="147" grpId="0" animBg="1"/>
      <p:bldP spid="148" grpId="0" animBg="1"/>
      <p:bldP spid="160" grpId="0" animBg="1"/>
      <p:bldP spid="161" grpId="0" animBg="1"/>
      <p:bldP spid="163" grpId="0" animBg="1"/>
      <p:bldP spid="164" grpId="0" animBg="1"/>
      <p:bldP spid="169" grpId="0"/>
      <p:bldP spid="206" grpId="0"/>
      <p:bldP spid="8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自定义 191">
      <a:dk1>
        <a:sysClr val="windowText" lastClr="000000"/>
      </a:dk1>
      <a:lt1>
        <a:sysClr val="window" lastClr="FFFFFF"/>
      </a:lt1>
      <a:dk2>
        <a:srgbClr val="119274"/>
      </a:dk2>
      <a:lt2>
        <a:srgbClr val="E7E6E6"/>
      </a:lt2>
      <a:accent1>
        <a:srgbClr val="609177"/>
      </a:accent1>
      <a:accent2>
        <a:srgbClr val="1C3844"/>
      </a:accent2>
      <a:accent3>
        <a:srgbClr val="609177"/>
      </a:accent3>
      <a:accent4>
        <a:srgbClr val="1C3844"/>
      </a:accent4>
      <a:accent5>
        <a:srgbClr val="609177"/>
      </a:accent5>
      <a:accent6>
        <a:srgbClr val="1C3844"/>
      </a:accent6>
      <a:hlink>
        <a:srgbClr val="609177"/>
      </a:hlink>
      <a:folHlink>
        <a:srgbClr val="60917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2387</Words>
  <Application>Microsoft Office PowerPoint</Application>
  <PresentationFormat>自定义</PresentationFormat>
  <Paragraphs>223</Paragraphs>
  <Slides>23</Slides>
  <Notes>12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雷锋PPT网-WWW.LFPPT.COM</dc:title>
  <dc:creator>雷锋PPT网-WWW.LFPPT.COM</dc:creator>
  <cp:keywords>雷锋PPT网-WWW.LFPPT.COM</cp:keywords>
  <dc:description>雷锋PPT网-WWW.LFPPT.COM</dc:description>
  <cp:lastModifiedBy>吴晓</cp:lastModifiedBy>
  <cp:revision>10</cp:revision>
  <dcterms:created xsi:type="dcterms:W3CDTF">2017-11-22T10:32:00Z</dcterms:created>
  <dcterms:modified xsi:type="dcterms:W3CDTF">2018-12-22T01:29:48Z</dcterms:modified>
  <cp:category>雷锋PPT网-WWW.LFPPT.COM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  <property fmtid="{D5CDD505-2E9C-101B-9397-08002B2CF9AE}" pid="3" name="KSORubyTemplateID">
    <vt:lpwstr>2</vt:lpwstr>
  </property>
</Properties>
</file>